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64" r:id="rId5"/>
    <p:sldId id="266" r:id="rId6"/>
    <p:sldId id="267" r:id="rId7"/>
    <p:sldId id="268" r:id="rId8"/>
    <p:sldId id="269" r:id="rId9"/>
    <p:sldId id="270" r:id="rId10"/>
    <p:sldId id="271" r:id="rId11"/>
    <p:sldId id="261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8FC4E-A86B-4A58-A28C-1DFE9C12F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D89E9C-CBAD-4160-9F4C-2BF0616B2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21638-43F0-44AD-9F33-46FDC03C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EEC9-D688-4E82-AA5D-7D69BEEDAC1D}" type="datetimeFigureOut">
              <a:rPr lang="vi-VN" smtClean="0"/>
              <a:t>02/11/2021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BBA19-0CB0-4DA9-AA89-2EC3ADADD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5EF8C-3F5F-4D2E-9945-6C925AA40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BA002-2AC2-407C-BD1E-2E8B45D310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09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C7497-2BF0-43BE-8BF5-6D15F550A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0C0B4E-2CFF-4728-8DAC-FC10D75758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E3DC3-1153-41CD-B332-5C051D3BB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EEC9-D688-4E82-AA5D-7D69BEEDAC1D}" type="datetimeFigureOut">
              <a:rPr lang="vi-VN" smtClean="0"/>
              <a:t>02/11/2021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27FD8-2F05-40B4-B694-76B104554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F8396-CC76-4789-AD55-8DB744EEC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BA002-2AC2-407C-BD1E-2E8B45D310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9359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4C6668-3C3B-43D5-9D86-EACC14D34E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6B6BA2-C0DE-457E-8C09-DCF60237A7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2FF29-B17D-4452-9962-8BA3E41D9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EEC9-D688-4E82-AA5D-7D69BEEDAC1D}" type="datetimeFigureOut">
              <a:rPr lang="vi-VN" smtClean="0"/>
              <a:t>02/11/2021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BF0D0-29D3-4D8A-9D07-8FE4E365D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A39B6-3E86-4E49-9F8B-63EC02E27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BA002-2AC2-407C-BD1E-2E8B45D310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1034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2A196-BA3A-4037-9940-B6D965797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AAED4-910C-4EA6-92C2-D548728CC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01239-7585-4B40-8807-C35752702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EEC9-D688-4E82-AA5D-7D69BEEDAC1D}" type="datetimeFigureOut">
              <a:rPr lang="vi-VN" smtClean="0"/>
              <a:t>02/11/2021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6D2CD-12DE-4189-B839-B1A2FDFAF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294BF-0306-4274-A841-1727F767B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BA002-2AC2-407C-BD1E-2E8B45D310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1392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0B40C-0DA1-449F-98BC-5DD940714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A6BC6F-8FF1-4221-8D20-74D86B9D5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51998-19FF-4993-B542-600E8BEB1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EEC9-D688-4E82-AA5D-7D69BEEDAC1D}" type="datetimeFigureOut">
              <a:rPr lang="vi-VN" smtClean="0"/>
              <a:t>02/11/2021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94395-1DF8-4B70-928F-CBFC00A85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B6818-7334-45D8-A7DB-3516738F0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BA002-2AC2-407C-BD1E-2E8B45D310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697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A958-9C04-4C0F-BD88-1982D34D1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86CFE-6300-4465-A3E1-8BA00CA175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780C89-EFE7-425F-B79A-D30A3F909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A7C35-8331-4815-AAD4-D57AE61E9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EEC9-D688-4E82-AA5D-7D69BEEDAC1D}" type="datetimeFigureOut">
              <a:rPr lang="vi-VN" smtClean="0"/>
              <a:t>02/11/2021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BE7D4D-DA85-463B-81DF-F448E55A0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BBED3-0481-4D99-B9D3-6E7BB7A2A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BA002-2AC2-407C-BD1E-2E8B45D310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0622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93E3A-9107-4A45-A9B2-8ED2FB4D4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8E54D-9A95-4DE2-80A7-430F630D2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27AF47-2215-47F5-9B91-77C786303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2CB592-ADBC-45D7-A475-E832773975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7C490A-E88C-4780-8F27-651FA0AFA2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56CFB0-2F56-4787-9072-879750699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EEC9-D688-4E82-AA5D-7D69BEEDAC1D}" type="datetimeFigureOut">
              <a:rPr lang="vi-VN" smtClean="0"/>
              <a:t>02/11/2021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721C0C-15EE-43D3-B2B6-EEA573537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7D95B0-7E9A-4823-8F1F-5558BF613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BA002-2AC2-407C-BD1E-2E8B45D310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8633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E72D6-AC83-40F8-9318-2117ECCF7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E9E7F2-F7D9-401F-81D0-3F2262626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EEC9-D688-4E82-AA5D-7D69BEEDAC1D}" type="datetimeFigureOut">
              <a:rPr lang="vi-VN" smtClean="0"/>
              <a:t>02/11/2021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FD041F-4401-43E5-8440-2B5F77A89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8D6A9-61D8-45FF-A74D-E150A33DE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BA002-2AC2-407C-BD1E-2E8B45D310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63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66E38D-C42F-49E7-B3F9-604AFBC1D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EEC9-D688-4E82-AA5D-7D69BEEDAC1D}" type="datetimeFigureOut">
              <a:rPr lang="vi-VN" smtClean="0"/>
              <a:t>02/11/2021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620E0C-F119-48E2-9FFB-769137134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54F76-B988-4139-ADAC-BC3F51790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BA002-2AC2-407C-BD1E-2E8B45D310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4925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BF103-9C63-446D-9614-DC3FBC4A4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77A5F-A31B-452E-ACA8-19293CF79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B23687-870C-4BC0-A570-004E51FC0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E52EEF-C262-46B1-8AD8-9512D482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EEC9-D688-4E82-AA5D-7D69BEEDAC1D}" type="datetimeFigureOut">
              <a:rPr lang="vi-VN" smtClean="0"/>
              <a:t>02/11/2021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2AA65B-DB7A-4D1E-8DE9-E09CC266D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891D56-D21C-4B32-A06C-E7B19280A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BA002-2AC2-407C-BD1E-2E8B45D310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0575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0362B-6AA3-4305-9B92-F14E11E91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216DFE-0040-48AF-BC99-ADDF79642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F8A03-06CA-4AC8-8783-2383C9465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E82348-AF5C-4B5D-BEE1-653346B4E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EEC9-D688-4E82-AA5D-7D69BEEDAC1D}" type="datetimeFigureOut">
              <a:rPr lang="vi-VN" smtClean="0"/>
              <a:t>02/11/2021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CE3C53-5523-44AC-BC8B-1BEAF7FDF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4A05E2-7302-4B96-9C03-157F41A33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BA002-2AC2-407C-BD1E-2E8B45D310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3497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67D498-737E-49AB-826E-2EA7D2C55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8877D-935F-454B-A515-7F6AE8946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EC98D-66C5-4A50-921F-E5352658E5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AEEC9-D688-4E82-AA5D-7D69BEEDAC1D}" type="datetimeFigureOut">
              <a:rPr lang="vi-VN" smtClean="0"/>
              <a:t>02/11/2021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030DB-5D4C-42C6-B9A2-D23B744914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7D38B-32FA-4AC6-96DF-8F50458D1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BA002-2AC2-407C-BD1E-2E8B45D310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806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7">
            <a:extLst>
              <a:ext uri="{FF2B5EF4-FFF2-40B4-BE49-F238E27FC236}">
                <a16:creationId xmlns:a16="http://schemas.microsoft.com/office/drawing/2014/main" id="{6D513833-1444-4D6B-BEEA-5D6C07D05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 contrast="42000"/>
          </a:blip>
          <a:srcRect/>
          <a:stretch>
            <a:fillRect/>
          </a:stretch>
        </p:blipFill>
        <p:spPr bwMode="auto">
          <a:xfrm>
            <a:off x="165652" y="-106419"/>
            <a:ext cx="12158870" cy="675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9FE5DB-46B1-44EC-9328-89ADC4DD7DC5}"/>
              </a:ext>
            </a:extLst>
          </p:cNvPr>
          <p:cNvSpPr txBox="1"/>
          <p:nvPr/>
        </p:nvSpPr>
        <p:spPr>
          <a:xfrm>
            <a:off x="4151243" y="1684703"/>
            <a:ext cx="4187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VIẾT</a:t>
            </a:r>
            <a:endParaRPr lang="vi-VN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CCFD1D-5846-4A77-9F6F-0F2A27545344}"/>
              </a:ext>
            </a:extLst>
          </p:cNvPr>
          <p:cNvSpPr txBox="1"/>
          <p:nvPr/>
        </p:nvSpPr>
        <p:spPr>
          <a:xfrm>
            <a:off x="4731024" y="2967335"/>
            <a:ext cx="2266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</a:t>
            </a:r>
            <a:endParaRPr lang="vi-VN" sz="5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81415B-5483-409C-B9AC-44C4C89A2F16}"/>
              </a:ext>
            </a:extLst>
          </p:cNvPr>
          <p:cNvSpPr txBox="1"/>
          <p:nvPr/>
        </p:nvSpPr>
        <p:spPr>
          <a:xfrm>
            <a:off x="4532243" y="4168322"/>
            <a:ext cx="3127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8</a:t>
            </a:r>
            <a:endParaRPr lang="vi-VN" sz="4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152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E093E5-9C0D-4F4D-BF2C-4432AE726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04" y="172278"/>
            <a:ext cx="7606748" cy="17890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25383A-70A9-4078-8DEC-710AFCEDF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00" y="3750363"/>
            <a:ext cx="7606751" cy="17890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2B50A0-43D0-41A2-8BD4-87C483FC8A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00" y="5539407"/>
            <a:ext cx="7606748" cy="1497219"/>
          </a:xfrm>
          <a:prstGeom prst="rect">
            <a:avLst/>
          </a:prstGeom>
        </p:spPr>
      </p:pic>
      <p:sp>
        <p:nvSpPr>
          <p:cNvPr id="8" name="Horizontal Scroll 7">
            <a:extLst>
              <a:ext uri="{FF2B5EF4-FFF2-40B4-BE49-F238E27FC236}">
                <a16:creationId xmlns:a16="http://schemas.microsoft.com/office/drawing/2014/main" id="{B8BB7B95-DCCE-4535-B25C-16FF5D2F350C}"/>
              </a:ext>
            </a:extLst>
          </p:cNvPr>
          <p:cNvSpPr/>
          <p:nvPr/>
        </p:nvSpPr>
        <p:spPr>
          <a:xfrm>
            <a:off x="9949069" y="445798"/>
            <a:ext cx="1981200" cy="1041758"/>
          </a:xfrm>
          <a:prstGeom prst="horizontalScroll">
            <a:avLst>
              <a:gd name="adj" fmla="val 25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hàng</a:t>
            </a:r>
          </a:p>
        </p:txBody>
      </p:sp>
      <p:sp>
        <p:nvSpPr>
          <p:cNvPr id="9" name="Horizontal Scroll 7">
            <a:extLst>
              <a:ext uri="{FF2B5EF4-FFF2-40B4-BE49-F238E27FC236}">
                <a16:creationId xmlns:a16="http://schemas.microsoft.com/office/drawing/2014/main" id="{AA0F8A6B-74DA-4DBD-B917-7E3871B0C306}"/>
              </a:ext>
            </a:extLst>
          </p:cNvPr>
          <p:cNvSpPr/>
          <p:nvPr/>
        </p:nvSpPr>
        <p:spPr>
          <a:xfrm>
            <a:off x="9949069" y="2334964"/>
            <a:ext cx="1981200" cy="1041758"/>
          </a:xfrm>
          <a:prstGeom prst="horizontalScroll">
            <a:avLst>
              <a:gd name="adj" fmla="val 25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hàng</a:t>
            </a:r>
          </a:p>
        </p:txBody>
      </p:sp>
      <p:sp>
        <p:nvSpPr>
          <p:cNvPr id="10" name="Horizontal Scroll 7">
            <a:extLst>
              <a:ext uri="{FF2B5EF4-FFF2-40B4-BE49-F238E27FC236}">
                <a16:creationId xmlns:a16="http://schemas.microsoft.com/office/drawing/2014/main" id="{648EF123-D631-4BEB-94E3-0B1807EDACC5}"/>
              </a:ext>
            </a:extLst>
          </p:cNvPr>
          <p:cNvSpPr/>
          <p:nvPr/>
        </p:nvSpPr>
        <p:spPr>
          <a:xfrm>
            <a:off x="9949069" y="4124007"/>
            <a:ext cx="1981200" cy="1041758"/>
          </a:xfrm>
          <a:prstGeom prst="horizontalScroll">
            <a:avLst>
              <a:gd name="adj" fmla="val 25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hàng</a:t>
            </a:r>
          </a:p>
        </p:txBody>
      </p:sp>
      <p:sp>
        <p:nvSpPr>
          <p:cNvPr id="11" name="Horizontal Scroll 7">
            <a:extLst>
              <a:ext uri="{FF2B5EF4-FFF2-40B4-BE49-F238E27FC236}">
                <a16:creationId xmlns:a16="http://schemas.microsoft.com/office/drawing/2014/main" id="{CC3DBDD8-2335-4019-A1B5-9F8FAAD3BFEF}"/>
              </a:ext>
            </a:extLst>
          </p:cNvPr>
          <p:cNvSpPr/>
          <p:nvPr/>
        </p:nvSpPr>
        <p:spPr>
          <a:xfrm>
            <a:off x="9949069" y="5816242"/>
            <a:ext cx="1981200" cy="1041758"/>
          </a:xfrm>
          <a:prstGeom prst="horizontalScroll">
            <a:avLst>
              <a:gd name="adj" fmla="val 25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hàng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1A633D-B205-4BB0-8D80-284188C561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00" y="1961321"/>
            <a:ext cx="7606748" cy="178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4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89">
            <a:extLst>
              <a:ext uri="{FF2B5EF4-FFF2-40B4-BE49-F238E27FC236}">
                <a16:creationId xmlns:a16="http://schemas.microsoft.com/office/drawing/2014/main" id="{D39F51D1-E41E-4926-8F17-02C87CF4C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21449" cy="67321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7D7D1A-85ED-48A4-8010-174C3C64723B}"/>
              </a:ext>
            </a:extLst>
          </p:cNvPr>
          <p:cNvSpPr txBox="1"/>
          <p:nvPr/>
        </p:nvSpPr>
        <p:spPr>
          <a:xfrm>
            <a:off x="3045245" y="1773252"/>
            <a:ext cx="60960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2599"/>
            <a:r>
              <a:rPr lang="en-US" altLang="zh-CN" sz="88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NI-Avo" pitchFamily="2" charset="0"/>
                <a:ea typeface="华康少女文字W5(P)" pitchFamily="82" charset="-122"/>
              </a:rPr>
              <a:t>Chaøo</a:t>
            </a:r>
            <a:r>
              <a:rPr lang="en-US" altLang="zh-CN" sz="8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NI-Avo" pitchFamily="2" charset="0"/>
                <a:ea typeface="华康少女文字W5(P)" pitchFamily="82" charset="-122"/>
              </a:rPr>
              <a:t> </a:t>
            </a:r>
            <a:r>
              <a:rPr lang="en-US" altLang="zh-CN" sz="88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NI-Avo" pitchFamily="2" charset="0"/>
                <a:ea typeface="华康少女文字W5(P)" pitchFamily="82" charset="-122"/>
              </a:rPr>
              <a:t>taïm</a:t>
            </a:r>
            <a:r>
              <a:rPr lang="en-US" altLang="zh-CN" sz="8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NI-Avo" pitchFamily="2" charset="0"/>
                <a:ea typeface="华康少女文字W5(P)" pitchFamily="82" charset="-122"/>
              </a:rPr>
              <a:t> </a:t>
            </a:r>
            <a:r>
              <a:rPr lang="en-US" altLang="zh-CN" sz="88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NI-Avo" pitchFamily="2" charset="0"/>
                <a:ea typeface="华康少女文字W5(P)" pitchFamily="82" charset="-122"/>
              </a:rPr>
              <a:t>bieät</a:t>
            </a:r>
            <a:r>
              <a:rPr lang="en-US" altLang="zh-CN" sz="8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NI-Avo" pitchFamily="2" charset="0"/>
                <a:ea typeface="华康少女文字W5(P)" pitchFamily="82" charset="-122"/>
              </a:rPr>
              <a:t> </a:t>
            </a:r>
            <a:r>
              <a:rPr lang="en-US" altLang="zh-CN" sz="88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NI-Avo" pitchFamily="2" charset="0"/>
                <a:ea typeface="华康少女文字W5(P)" pitchFamily="82" charset="-122"/>
              </a:rPr>
              <a:t>caùc</a:t>
            </a:r>
            <a:r>
              <a:rPr lang="en-US" altLang="zh-CN" sz="8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NI-Avo" pitchFamily="2" charset="0"/>
                <a:ea typeface="华康少女文字W5(P)" pitchFamily="82" charset="-122"/>
              </a:rPr>
              <a:t> con</a:t>
            </a:r>
            <a:endParaRPr lang="zh-CN" altLang="en-US" sz="88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华康少女文字W5(P)" pitchFamily="82" charset="-122"/>
              <a:ea typeface="华康少女文字W5(P)" pitchFamily="8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74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42C584-D20C-4D41-A815-BC4418C21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5983" cy="68248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B106D5-F8CA-43B3-8FD9-2EA07146508B}"/>
              </a:ext>
            </a:extLst>
          </p:cNvPr>
          <p:cNvSpPr txBox="1"/>
          <p:nvPr/>
        </p:nvSpPr>
        <p:spPr>
          <a:xfrm>
            <a:off x="3392556" y="3710609"/>
            <a:ext cx="54068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MỚI</a:t>
            </a:r>
            <a:endParaRPr lang="vi-VN" sz="8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oogle Shape;2629;p48">
            <a:extLst>
              <a:ext uri="{FF2B5EF4-FFF2-40B4-BE49-F238E27FC236}">
                <a16:creationId xmlns:a16="http://schemas.microsoft.com/office/drawing/2014/main" id="{386FE679-5ACD-4701-BBF1-E3F5BDC26839}"/>
              </a:ext>
            </a:extLst>
          </p:cNvPr>
          <p:cNvGrpSpPr/>
          <p:nvPr/>
        </p:nvGrpSpPr>
        <p:grpSpPr>
          <a:xfrm>
            <a:off x="1283561" y="133708"/>
            <a:ext cx="2069533" cy="2128816"/>
            <a:chOff x="404705" y="2018975"/>
            <a:chExt cx="2514032" cy="2573599"/>
          </a:xfrm>
        </p:grpSpPr>
        <p:grpSp>
          <p:nvGrpSpPr>
            <p:cNvPr id="7" name="Google Shape;2630;p48">
              <a:extLst>
                <a:ext uri="{FF2B5EF4-FFF2-40B4-BE49-F238E27FC236}">
                  <a16:creationId xmlns:a16="http://schemas.microsoft.com/office/drawing/2014/main" id="{ADA3F37B-41AB-4EAA-9577-2BC2064E73F6}"/>
                </a:ext>
              </a:extLst>
            </p:cNvPr>
            <p:cNvGrpSpPr/>
            <p:nvPr/>
          </p:nvGrpSpPr>
          <p:grpSpPr>
            <a:xfrm>
              <a:off x="2441295" y="2259367"/>
              <a:ext cx="477442" cy="491312"/>
              <a:chOff x="2441295" y="2259367"/>
              <a:chExt cx="477442" cy="491312"/>
            </a:xfrm>
          </p:grpSpPr>
          <p:sp>
            <p:nvSpPr>
              <p:cNvPr id="194" name="Google Shape;2631;p48">
                <a:extLst>
                  <a:ext uri="{FF2B5EF4-FFF2-40B4-BE49-F238E27FC236}">
                    <a16:creationId xmlns:a16="http://schemas.microsoft.com/office/drawing/2014/main" id="{AF126FEB-57E3-4CFE-B7F0-D9791B4B94B2}"/>
                  </a:ext>
                </a:extLst>
              </p:cNvPr>
              <p:cNvSpPr/>
              <p:nvPr/>
            </p:nvSpPr>
            <p:spPr>
              <a:xfrm flipH="1">
                <a:off x="2746214" y="2301724"/>
                <a:ext cx="109360" cy="112084"/>
              </a:xfrm>
              <a:custGeom>
                <a:avLst/>
                <a:gdLst/>
                <a:ahLst/>
                <a:cxnLst/>
                <a:rect l="l" t="t" r="r" b="b"/>
                <a:pathLst>
                  <a:path w="883" h="905" extrusionOk="0">
                    <a:moveTo>
                      <a:pt x="312" y="0"/>
                    </a:moveTo>
                    <a:cubicBezTo>
                      <a:pt x="154" y="0"/>
                      <a:pt x="1" y="220"/>
                      <a:pt x="115" y="342"/>
                    </a:cubicBezTo>
                    <a:cubicBezTo>
                      <a:pt x="169" y="403"/>
                      <a:pt x="216" y="420"/>
                      <a:pt x="253" y="420"/>
                    </a:cubicBezTo>
                    <a:cubicBezTo>
                      <a:pt x="298" y="420"/>
                      <a:pt x="328" y="395"/>
                      <a:pt x="337" y="395"/>
                    </a:cubicBezTo>
                    <a:cubicBezTo>
                      <a:pt x="337" y="395"/>
                      <a:pt x="338" y="395"/>
                      <a:pt x="338" y="396"/>
                    </a:cubicBezTo>
                    <a:cubicBezTo>
                      <a:pt x="419" y="503"/>
                      <a:pt x="749" y="904"/>
                      <a:pt x="749" y="904"/>
                    </a:cubicBezTo>
                    <a:lnTo>
                      <a:pt x="883" y="797"/>
                    </a:lnTo>
                    <a:cubicBezTo>
                      <a:pt x="883" y="797"/>
                      <a:pt x="517" y="369"/>
                      <a:pt x="463" y="306"/>
                    </a:cubicBezTo>
                    <a:cubicBezTo>
                      <a:pt x="445" y="289"/>
                      <a:pt x="597" y="146"/>
                      <a:pt x="392" y="21"/>
                    </a:cubicBezTo>
                    <a:cubicBezTo>
                      <a:pt x="366" y="7"/>
                      <a:pt x="339" y="0"/>
                      <a:pt x="3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2632;p48">
                <a:extLst>
                  <a:ext uri="{FF2B5EF4-FFF2-40B4-BE49-F238E27FC236}">
                    <a16:creationId xmlns:a16="http://schemas.microsoft.com/office/drawing/2014/main" id="{3717E2E2-A9B4-4B5C-9B87-B9F160CBAF8A}"/>
                  </a:ext>
                </a:extLst>
              </p:cNvPr>
              <p:cNvSpPr/>
              <p:nvPr/>
            </p:nvSpPr>
            <p:spPr>
              <a:xfrm flipH="1">
                <a:off x="2784855" y="2418638"/>
                <a:ext cx="133882" cy="60315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487" extrusionOk="0">
                    <a:moveTo>
                      <a:pt x="266" y="1"/>
                    </a:moveTo>
                    <a:cubicBezTo>
                      <a:pt x="250" y="1"/>
                      <a:pt x="233" y="2"/>
                      <a:pt x="215" y="5"/>
                    </a:cubicBezTo>
                    <a:cubicBezTo>
                      <a:pt x="10" y="32"/>
                      <a:pt x="1" y="388"/>
                      <a:pt x="197" y="424"/>
                    </a:cubicBezTo>
                    <a:cubicBezTo>
                      <a:pt x="219" y="429"/>
                      <a:pt x="239" y="430"/>
                      <a:pt x="257" y="430"/>
                    </a:cubicBezTo>
                    <a:cubicBezTo>
                      <a:pt x="380" y="430"/>
                      <a:pt x="395" y="335"/>
                      <a:pt x="402" y="335"/>
                    </a:cubicBezTo>
                    <a:cubicBezTo>
                      <a:pt x="527" y="362"/>
                      <a:pt x="1036" y="486"/>
                      <a:pt x="1036" y="486"/>
                    </a:cubicBezTo>
                    <a:lnTo>
                      <a:pt x="1080" y="317"/>
                    </a:lnTo>
                    <a:cubicBezTo>
                      <a:pt x="1080" y="317"/>
                      <a:pt x="527" y="201"/>
                      <a:pt x="447" y="183"/>
                    </a:cubicBezTo>
                    <a:cubicBezTo>
                      <a:pt x="430" y="183"/>
                      <a:pt x="452" y="1"/>
                      <a:pt x="2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2633;p48">
                <a:extLst>
                  <a:ext uri="{FF2B5EF4-FFF2-40B4-BE49-F238E27FC236}">
                    <a16:creationId xmlns:a16="http://schemas.microsoft.com/office/drawing/2014/main" id="{1B800B94-E0C8-48BC-833E-24F0D586BB53}"/>
                  </a:ext>
                </a:extLst>
              </p:cNvPr>
              <p:cNvSpPr/>
              <p:nvPr/>
            </p:nvSpPr>
            <p:spPr>
              <a:xfrm flipH="1">
                <a:off x="2778291" y="2532952"/>
                <a:ext cx="134873" cy="71338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576" extrusionOk="0">
                    <a:moveTo>
                      <a:pt x="1035" y="1"/>
                    </a:moveTo>
                    <a:cubicBezTo>
                      <a:pt x="1035" y="1"/>
                      <a:pt x="509" y="197"/>
                      <a:pt x="438" y="224"/>
                    </a:cubicBezTo>
                    <a:cubicBezTo>
                      <a:pt x="437" y="224"/>
                      <a:pt x="436" y="224"/>
                      <a:pt x="436" y="224"/>
                    </a:cubicBezTo>
                    <a:cubicBezTo>
                      <a:pt x="415" y="224"/>
                      <a:pt x="366" y="134"/>
                      <a:pt x="277" y="134"/>
                    </a:cubicBezTo>
                    <a:cubicBezTo>
                      <a:pt x="240" y="134"/>
                      <a:pt x="195" y="150"/>
                      <a:pt x="143" y="197"/>
                    </a:cubicBezTo>
                    <a:cubicBezTo>
                      <a:pt x="0" y="316"/>
                      <a:pt x="126" y="576"/>
                      <a:pt x="287" y="576"/>
                    </a:cubicBezTo>
                    <a:cubicBezTo>
                      <a:pt x="307" y="576"/>
                      <a:pt x="328" y="572"/>
                      <a:pt x="348" y="563"/>
                    </a:cubicBezTo>
                    <a:cubicBezTo>
                      <a:pt x="518" y="500"/>
                      <a:pt x="464" y="384"/>
                      <a:pt x="473" y="375"/>
                    </a:cubicBezTo>
                    <a:cubicBezTo>
                      <a:pt x="598" y="331"/>
                      <a:pt x="1089" y="161"/>
                      <a:pt x="1089" y="161"/>
                    </a:cubicBezTo>
                    <a:lnTo>
                      <a:pt x="103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2634;p48">
                <a:extLst>
                  <a:ext uri="{FF2B5EF4-FFF2-40B4-BE49-F238E27FC236}">
                    <a16:creationId xmlns:a16="http://schemas.microsoft.com/office/drawing/2014/main" id="{F9B5640A-86FF-4104-837D-FA616199AF20}"/>
                  </a:ext>
                </a:extLst>
              </p:cNvPr>
              <p:cNvSpPr/>
              <p:nvPr/>
            </p:nvSpPr>
            <p:spPr>
              <a:xfrm flipH="1">
                <a:off x="2725159" y="2587074"/>
                <a:ext cx="97594" cy="116419"/>
              </a:xfrm>
              <a:custGeom>
                <a:avLst/>
                <a:gdLst/>
                <a:ahLst/>
                <a:cxnLst/>
                <a:rect l="l" t="t" r="r" b="b"/>
                <a:pathLst>
                  <a:path w="788" h="940" extrusionOk="0">
                    <a:moveTo>
                      <a:pt x="653" y="1"/>
                    </a:moveTo>
                    <a:cubicBezTo>
                      <a:pt x="653" y="1"/>
                      <a:pt x="332" y="474"/>
                      <a:pt x="287" y="536"/>
                    </a:cubicBezTo>
                    <a:cubicBezTo>
                      <a:pt x="287" y="538"/>
                      <a:pt x="284" y="538"/>
                      <a:pt x="280" y="538"/>
                    </a:cubicBezTo>
                    <a:cubicBezTo>
                      <a:pt x="267" y="538"/>
                      <a:pt x="238" y="530"/>
                      <a:pt x="203" y="530"/>
                    </a:cubicBezTo>
                    <a:cubicBezTo>
                      <a:pt x="143" y="530"/>
                      <a:pt x="68" y="555"/>
                      <a:pt x="38" y="688"/>
                    </a:cubicBezTo>
                    <a:cubicBezTo>
                      <a:pt x="0" y="824"/>
                      <a:pt x="149" y="939"/>
                      <a:pt x="279" y="939"/>
                    </a:cubicBezTo>
                    <a:cubicBezTo>
                      <a:pt x="336" y="939"/>
                      <a:pt x="389" y="918"/>
                      <a:pt x="421" y="866"/>
                    </a:cubicBezTo>
                    <a:cubicBezTo>
                      <a:pt x="519" y="706"/>
                      <a:pt x="403" y="643"/>
                      <a:pt x="412" y="643"/>
                    </a:cubicBezTo>
                    <a:cubicBezTo>
                      <a:pt x="484" y="527"/>
                      <a:pt x="787" y="108"/>
                      <a:pt x="787" y="108"/>
                    </a:cubicBezTo>
                    <a:lnTo>
                      <a:pt x="6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2635;p48">
                <a:extLst>
                  <a:ext uri="{FF2B5EF4-FFF2-40B4-BE49-F238E27FC236}">
                    <a16:creationId xmlns:a16="http://schemas.microsoft.com/office/drawing/2014/main" id="{90749318-8998-40D0-A9EC-BC2EBF791151}"/>
                  </a:ext>
                </a:extLst>
              </p:cNvPr>
              <p:cNvSpPr/>
              <p:nvPr/>
            </p:nvSpPr>
            <p:spPr>
              <a:xfrm flipH="1">
                <a:off x="2488730" y="2580510"/>
                <a:ext cx="118401" cy="10341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835" extrusionOk="0">
                    <a:moveTo>
                      <a:pt x="117" y="0"/>
                    </a:moveTo>
                    <a:lnTo>
                      <a:pt x="1" y="125"/>
                    </a:lnTo>
                    <a:cubicBezTo>
                      <a:pt x="1" y="125"/>
                      <a:pt x="420" y="500"/>
                      <a:pt x="482" y="553"/>
                    </a:cubicBezTo>
                    <a:cubicBezTo>
                      <a:pt x="500" y="571"/>
                      <a:pt x="366" y="741"/>
                      <a:pt x="589" y="821"/>
                    </a:cubicBezTo>
                    <a:cubicBezTo>
                      <a:pt x="612" y="830"/>
                      <a:pt x="634" y="834"/>
                      <a:pt x="656" y="834"/>
                    </a:cubicBezTo>
                    <a:cubicBezTo>
                      <a:pt x="824" y="834"/>
                      <a:pt x="956" y="583"/>
                      <a:pt x="821" y="464"/>
                    </a:cubicBezTo>
                    <a:cubicBezTo>
                      <a:pt x="770" y="423"/>
                      <a:pt x="729" y="410"/>
                      <a:pt x="695" y="410"/>
                    </a:cubicBezTo>
                    <a:cubicBezTo>
                      <a:pt x="639" y="410"/>
                      <a:pt x="608" y="447"/>
                      <a:pt x="600" y="447"/>
                    </a:cubicBezTo>
                    <a:cubicBezTo>
                      <a:pt x="599" y="447"/>
                      <a:pt x="599" y="447"/>
                      <a:pt x="598" y="446"/>
                    </a:cubicBezTo>
                    <a:cubicBezTo>
                      <a:pt x="491" y="357"/>
                      <a:pt x="117" y="0"/>
                      <a:pt x="1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2636;p48">
                <a:extLst>
                  <a:ext uri="{FF2B5EF4-FFF2-40B4-BE49-F238E27FC236}">
                    <a16:creationId xmlns:a16="http://schemas.microsoft.com/office/drawing/2014/main" id="{DBF87A14-F2F5-49A7-8588-97666FCED536}"/>
                  </a:ext>
                </a:extLst>
              </p:cNvPr>
              <p:cNvSpPr/>
              <p:nvPr/>
            </p:nvSpPr>
            <p:spPr>
              <a:xfrm flipH="1">
                <a:off x="2441295" y="2505333"/>
                <a:ext cx="135987" cy="53875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435" extrusionOk="0">
                    <a:moveTo>
                      <a:pt x="847" y="0"/>
                    </a:moveTo>
                    <a:cubicBezTo>
                      <a:pt x="678" y="0"/>
                      <a:pt x="678" y="117"/>
                      <a:pt x="670" y="117"/>
                    </a:cubicBezTo>
                    <a:cubicBezTo>
                      <a:pt x="536" y="108"/>
                      <a:pt x="18" y="63"/>
                      <a:pt x="18" y="63"/>
                    </a:cubicBezTo>
                    <a:lnTo>
                      <a:pt x="0" y="233"/>
                    </a:lnTo>
                    <a:cubicBezTo>
                      <a:pt x="0" y="233"/>
                      <a:pt x="562" y="268"/>
                      <a:pt x="643" y="277"/>
                    </a:cubicBezTo>
                    <a:cubicBezTo>
                      <a:pt x="666" y="277"/>
                      <a:pt x="669" y="434"/>
                      <a:pt x="816" y="434"/>
                    </a:cubicBezTo>
                    <a:cubicBezTo>
                      <a:pt x="840" y="434"/>
                      <a:pt x="868" y="430"/>
                      <a:pt x="901" y="420"/>
                    </a:cubicBezTo>
                    <a:cubicBezTo>
                      <a:pt x="1098" y="366"/>
                      <a:pt x="1062" y="10"/>
                      <a:pt x="866" y="1"/>
                    </a:cubicBezTo>
                    <a:cubicBezTo>
                      <a:pt x="859" y="0"/>
                      <a:pt x="853" y="0"/>
                      <a:pt x="8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637;p48">
                <a:extLst>
                  <a:ext uri="{FF2B5EF4-FFF2-40B4-BE49-F238E27FC236}">
                    <a16:creationId xmlns:a16="http://schemas.microsoft.com/office/drawing/2014/main" id="{806A916C-745D-4CD4-8F60-8EF5B7D7DBDD}"/>
                  </a:ext>
                </a:extLst>
              </p:cNvPr>
              <p:cNvSpPr/>
              <p:nvPr/>
            </p:nvSpPr>
            <p:spPr>
              <a:xfrm flipH="1">
                <a:off x="2466808" y="2375786"/>
                <a:ext cx="130414" cy="84342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681" extrusionOk="0">
                    <a:moveTo>
                      <a:pt x="755" y="0"/>
                    </a:moveTo>
                    <a:cubicBezTo>
                      <a:pt x="729" y="0"/>
                      <a:pt x="703" y="6"/>
                      <a:pt x="679" y="21"/>
                    </a:cubicBezTo>
                    <a:cubicBezTo>
                      <a:pt x="518" y="110"/>
                      <a:pt x="590" y="217"/>
                      <a:pt x="581" y="226"/>
                    </a:cubicBezTo>
                    <a:cubicBezTo>
                      <a:pt x="465" y="288"/>
                      <a:pt x="1" y="520"/>
                      <a:pt x="1" y="520"/>
                    </a:cubicBezTo>
                    <a:lnTo>
                      <a:pt x="72" y="681"/>
                    </a:lnTo>
                    <a:cubicBezTo>
                      <a:pt x="72" y="681"/>
                      <a:pt x="572" y="404"/>
                      <a:pt x="643" y="369"/>
                    </a:cubicBezTo>
                    <a:cubicBezTo>
                      <a:pt x="644" y="368"/>
                      <a:pt x="644" y="368"/>
                      <a:pt x="645" y="368"/>
                    </a:cubicBezTo>
                    <a:cubicBezTo>
                      <a:pt x="659" y="368"/>
                      <a:pt x="713" y="439"/>
                      <a:pt x="793" y="439"/>
                    </a:cubicBezTo>
                    <a:cubicBezTo>
                      <a:pt x="835" y="439"/>
                      <a:pt x="884" y="420"/>
                      <a:pt x="938" y="360"/>
                    </a:cubicBezTo>
                    <a:cubicBezTo>
                      <a:pt x="1052" y="222"/>
                      <a:pt x="905" y="0"/>
                      <a:pt x="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638;p48">
                <a:extLst>
                  <a:ext uri="{FF2B5EF4-FFF2-40B4-BE49-F238E27FC236}">
                    <a16:creationId xmlns:a16="http://schemas.microsoft.com/office/drawing/2014/main" id="{34BB12EB-59CD-4E17-9469-4912667D0591}"/>
                  </a:ext>
                </a:extLst>
              </p:cNvPr>
              <p:cNvSpPr/>
              <p:nvPr/>
            </p:nvSpPr>
            <p:spPr>
              <a:xfrm flipH="1">
                <a:off x="2572452" y="2290578"/>
                <a:ext cx="84342" cy="121001"/>
              </a:xfrm>
              <a:custGeom>
                <a:avLst/>
                <a:gdLst/>
                <a:ahLst/>
                <a:cxnLst/>
                <a:rect l="l" t="t" r="r" b="b"/>
                <a:pathLst>
                  <a:path w="681" h="977" extrusionOk="0">
                    <a:moveTo>
                      <a:pt x="422" y="0"/>
                    </a:moveTo>
                    <a:cubicBezTo>
                      <a:pt x="352" y="0"/>
                      <a:pt x="288" y="28"/>
                      <a:pt x="259" y="93"/>
                    </a:cubicBezTo>
                    <a:cubicBezTo>
                      <a:pt x="187" y="263"/>
                      <a:pt x="303" y="307"/>
                      <a:pt x="303" y="316"/>
                    </a:cubicBezTo>
                    <a:cubicBezTo>
                      <a:pt x="241" y="441"/>
                      <a:pt x="0" y="896"/>
                      <a:pt x="0" y="896"/>
                    </a:cubicBezTo>
                    <a:lnTo>
                      <a:pt x="152" y="976"/>
                    </a:lnTo>
                    <a:cubicBezTo>
                      <a:pt x="152" y="976"/>
                      <a:pt x="402" y="468"/>
                      <a:pt x="437" y="405"/>
                    </a:cubicBezTo>
                    <a:cubicBezTo>
                      <a:pt x="440" y="399"/>
                      <a:pt x="453" y="399"/>
                      <a:pt x="474" y="399"/>
                    </a:cubicBezTo>
                    <a:lnTo>
                      <a:pt x="474" y="399"/>
                    </a:lnTo>
                    <a:cubicBezTo>
                      <a:pt x="534" y="399"/>
                      <a:pt x="649" y="399"/>
                      <a:pt x="669" y="218"/>
                    </a:cubicBezTo>
                    <a:cubicBezTo>
                      <a:pt x="681" y="87"/>
                      <a:pt x="544" y="0"/>
                      <a:pt x="4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639;p48">
                <a:extLst>
                  <a:ext uri="{FF2B5EF4-FFF2-40B4-BE49-F238E27FC236}">
                    <a16:creationId xmlns:a16="http://schemas.microsoft.com/office/drawing/2014/main" id="{B8C6EEE3-CBFA-4910-B6EF-161DB3F21E9B}"/>
                  </a:ext>
                </a:extLst>
              </p:cNvPr>
              <p:cNvSpPr/>
              <p:nvPr/>
            </p:nvSpPr>
            <p:spPr>
              <a:xfrm flipH="1">
                <a:off x="2623355" y="2623610"/>
                <a:ext cx="64402" cy="127070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026" extrusionOk="0">
                    <a:moveTo>
                      <a:pt x="179" y="0"/>
                    </a:moveTo>
                    <a:cubicBezTo>
                      <a:pt x="179" y="0"/>
                      <a:pt x="206" y="571"/>
                      <a:pt x="214" y="642"/>
                    </a:cubicBezTo>
                    <a:cubicBezTo>
                      <a:pt x="214" y="669"/>
                      <a:pt x="0" y="696"/>
                      <a:pt x="98" y="919"/>
                    </a:cubicBezTo>
                    <a:cubicBezTo>
                      <a:pt x="130" y="993"/>
                      <a:pt x="203" y="1025"/>
                      <a:pt x="279" y="1025"/>
                    </a:cubicBezTo>
                    <a:cubicBezTo>
                      <a:pt x="396" y="1025"/>
                      <a:pt x="520" y="949"/>
                      <a:pt x="509" y="830"/>
                    </a:cubicBezTo>
                    <a:cubicBezTo>
                      <a:pt x="500" y="651"/>
                      <a:pt x="366" y="669"/>
                      <a:pt x="366" y="651"/>
                    </a:cubicBezTo>
                    <a:cubicBezTo>
                      <a:pt x="357" y="518"/>
                      <a:pt x="348" y="0"/>
                      <a:pt x="3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640;p48">
                <a:extLst>
                  <a:ext uri="{FF2B5EF4-FFF2-40B4-BE49-F238E27FC236}">
                    <a16:creationId xmlns:a16="http://schemas.microsoft.com/office/drawing/2014/main" id="{C3F79457-EAC1-418F-8CF4-7BD582EE3C03}"/>
                  </a:ext>
                </a:extLst>
              </p:cNvPr>
              <p:cNvSpPr/>
              <p:nvPr/>
            </p:nvSpPr>
            <p:spPr>
              <a:xfrm flipH="1">
                <a:off x="2666702" y="2259367"/>
                <a:ext cx="64402" cy="126822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024" extrusionOk="0">
                    <a:moveTo>
                      <a:pt x="238" y="1"/>
                    </a:moveTo>
                    <a:cubicBezTo>
                      <a:pt x="122" y="1"/>
                      <a:pt x="1" y="79"/>
                      <a:pt x="11" y="202"/>
                    </a:cubicBezTo>
                    <a:cubicBezTo>
                      <a:pt x="20" y="381"/>
                      <a:pt x="154" y="363"/>
                      <a:pt x="154" y="372"/>
                    </a:cubicBezTo>
                    <a:cubicBezTo>
                      <a:pt x="163" y="506"/>
                      <a:pt x="172" y="1023"/>
                      <a:pt x="172" y="1023"/>
                    </a:cubicBezTo>
                    <a:lnTo>
                      <a:pt x="350" y="1023"/>
                    </a:lnTo>
                    <a:cubicBezTo>
                      <a:pt x="350" y="1023"/>
                      <a:pt x="315" y="461"/>
                      <a:pt x="306" y="381"/>
                    </a:cubicBezTo>
                    <a:cubicBezTo>
                      <a:pt x="306" y="354"/>
                      <a:pt x="520" y="327"/>
                      <a:pt x="422" y="113"/>
                    </a:cubicBezTo>
                    <a:cubicBezTo>
                      <a:pt x="390" y="35"/>
                      <a:pt x="315" y="1"/>
                      <a:pt x="2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641;p48">
                <a:extLst>
                  <a:ext uri="{FF2B5EF4-FFF2-40B4-BE49-F238E27FC236}">
                    <a16:creationId xmlns:a16="http://schemas.microsoft.com/office/drawing/2014/main" id="{6707A545-B529-4FE8-859D-622701673B2C}"/>
                  </a:ext>
                </a:extLst>
              </p:cNvPr>
              <p:cNvSpPr/>
              <p:nvPr/>
            </p:nvSpPr>
            <p:spPr>
              <a:xfrm flipH="1">
                <a:off x="2541861" y="2362782"/>
                <a:ext cx="267392" cy="267516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2160" extrusionOk="0">
                    <a:moveTo>
                      <a:pt x="1079" y="1"/>
                    </a:moveTo>
                    <a:cubicBezTo>
                      <a:pt x="856" y="1"/>
                      <a:pt x="651" y="63"/>
                      <a:pt x="482" y="179"/>
                    </a:cubicBezTo>
                    <a:cubicBezTo>
                      <a:pt x="187" y="375"/>
                      <a:pt x="0" y="706"/>
                      <a:pt x="0" y="1080"/>
                    </a:cubicBezTo>
                    <a:cubicBezTo>
                      <a:pt x="0" y="1678"/>
                      <a:pt x="482" y="2160"/>
                      <a:pt x="1079" y="2160"/>
                    </a:cubicBezTo>
                    <a:cubicBezTo>
                      <a:pt x="1294" y="2160"/>
                      <a:pt x="1490" y="2097"/>
                      <a:pt x="1659" y="1990"/>
                    </a:cubicBezTo>
                    <a:cubicBezTo>
                      <a:pt x="1963" y="1794"/>
                      <a:pt x="2159" y="1464"/>
                      <a:pt x="2159" y="1080"/>
                    </a:cubicBezTo>
                    <a:cubicBezTo>
                      <a:pt x="2159" y="483"/>
                      <a:pt x="1677" y="1"/>
                      <a:pt x="10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642;p48">
                <a:extLst>
                  <a:ext uri="{FF2B5EF4-FFF2-40B4-BE49-F238E27FC236}">
                    <a16:creationId xmlns:a16="http://schemas.microsoft.com/office/drawing/2014/main" id="{0BDDB4CB-22CB-4EC9-9031-F461C932F4E2}"/>
                  </a:ext>
                </a:extLst>
              </p:cNvPr>
              <p:cNvSpPr/>
              <p:nvPr/>
            </p:nvSpPr>
            <p:spPr>
              <a:xfrm flipH="1">
                <a:off x="2603663" y="2384951"/>
                <a:ext cx="205591" cy="245347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1981" extrusionOk="0">
                    <a:moveTo>
                      <a:pt x="482" y="0"/>
                    </a:moveTo>
                    <a:cubicBezTo>
                      <a:pt x="187" y="196"/>
                      <a:pt x="0" y="527"/>
                      <a:pt x="0" y="901"/>
                    </a:cubicBezTo>
                    <a:cubicBezTo>
                      <a:pt x="0" y="1499"/>
                      <a:pt x="482" y="1981"/>
                      <a:pt x="1079" y="1981"/>
                    </a:cubicBezTo>
                    <a:cubicBezTo>
                      <a:pt x="1294" y="1981"/>
                      <a:pt x="1490" y="1918"/>
                      <a:pt x="1659" y="1811"/>
                    </a:cubicBezTo>
                    <a:lnTo>
                      <a:pt x="1659" y="1811"/>
                    </a:lnTo>
                    <a:cubicBezTo>
                      <a:pt x="1631" y="1812"/>
                      <a:pt x="1603" y="1813"/>
                      <a:pt x="1575" y="1813"/>
                    </a:cubicBezTo>
                    <a:cubicBezTo>
                      <a:pt x="1215" y="1813"/>
                      <a:pt x="830" y="1702"/>
                      <a:pt x="607" y="1329"/>
                    </a:cubicBezTo>
                    <a:cubicBezTo>
                      <a:pt x="303" y="821"/>
                      <a:pt x="366" y="330"/>
                      <a:pt x="482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" name="Google Shape;2643;p48">
              <a:extLst>
                <a:ext uri="{FF2B5EF4-FFF2-40B4-BE49-F238E27FC236}">
                  <a16:creationId xmlns:a16="http://schemas.microsoft.com/office/drawing/2014/main" id="{F20A5AFD-C5F8-47F9-98B6-399C3FDFEE05}"/>
                </a:ext>
              </a:extLst>
            </p:cNvPr>
            <p:cNvGrpSpPr/>
            <p:nvPr/>
          </p:nvGrpSpPr>
          <p:grpSpPr>
            <a:xfrm>
              <a:off x="518771" y="2301105"/>
              <a:ext cx="313960" cy="322877"/>
              <a:chOff x="518771" y="2301105"/>
              <a:chExt cx="313960" cy="322877"/>
            </a:xfrm>
          </p:grpSpPr>
          <p:sp>
            <p:nvSpPr>
              <p:cNvPr id="182" name="Google Shape;2644;p48">
                <a:extLst>
                  <a:ext uri="{FF2B5EF4-FFF2-40B4-BE49-F238E27FC236}">
                    <a16:creationId xmlns:a16="http://schemas.microsoft.com/office/drawing/2014/main" id="{2A17563C-436C-4867-A2FE-0BDC2DE3739D}"/>
                  </a:ext>
                </a:extLst>
              </p:cNvPr>
              <p:cNvSpPr/>
              <p:nvPr/>
            </p:nvSpPr>
            <p:spPr>
              <a:xfrm flipH="1">
                <a:off x="718789" y="2329219"/>
                <a:ext cx="72576" cy="7344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93" extrusionOk="0">
                    <a:moveTo>
                      <a:pt x="210" y="0"/>
                    </a:moveTo>
                    <a:cubicBezTo>
                      <a:pt x="101" y="0"/>
                      <a:pt x="1" y="143"/>
                      <a:pt x="77" y="227"/>
                    </a:cubicBezTo>
                    <a:cubicBezTo>
                      <a:pt x="112" y="266"/>
                      <a:pt x="143" y="276"/>
                      <a:pt x="167" y="276"/>
                    </a:cubicBezTo>
                    <a:cubicBezTo>
                      <a:pt x="196" y="276"/>
                      <a:pt x="215" y="262"/>
                      <a:pt x="219" y="262"/>
                    </a:cubicBezTo>
                    <a:cubicBezTo>
                      <a:pt x="220" y="262"/>
                      <a:pt x="220" y="262"/>
                      <a:pt x="220" y="263"/>
                    </a:cubicBezTo>
                    <a:cubicBezTo>
                      <a:pt x="282" y="325"/>
                      <a:pt x="496" y="593"/>
                      <a:pt x="496" y="593"/>
                    </a:cubicBezTo>
                    <a:lnTo>
                      <a:pt x="586" y="522"/>
                    </a:lnTo>
                    <a:cubicBezTo>
                      <a:pt x="586" y="522"/>
                      <a:pt x="345" y="245"/>
                      <a:pt x="309" y="200"/>
                    </a:cubicBezTo>
                    <a:cubicBezTo>
                      <a:pt x="300" y="192"/>
                      <a:pt x="398" y="93"/>
                      <a:pt x="265" y="13"/>
                    </a:cubicBezTo>
                    <a:cubicBezTo>
                      <a:pt x="247" y="4"/>
                      <a:pt x="228" y="0"/>
                      <a:pt x="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2645;p48">
                <a:extLst>
                  <a:ext uri="{FF2B5EF4-FFF2-40B4-BE49-F238E27FC236}">
                    <a16:creationId xmlns:a16="http://schemas.microsoft.com/office/drawing/2014/main" id="{246D8139-B949-4DD7-8070-283E12AD5011}"/>
                  </a:ext>
                </a:extLst>
              </p:cNvPr>
              <p:cNvSpPr/>
              <p:nvPr/>
            </p:nvSpPr>
            <p:spPr>
              <a:xfrm flipH="1">
                <a:off x="744178" y="2405758"/>
                <a:ext cx="88553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3" extrusionOk="0">
                    <a:moveTo>
                      <a:pt x="172" y="0"/>
                    </a:moveTo>
                    <a:cubicBezTo>
                      <a:pt x="163" y="0"/>
                      <a:pt x="154" y="1"/>
                      <a:pt x="144" y="2"/>
                    </a:cubicBezTo>
                    <a:cubicBezTo>
                      <a:pt x="10" y="20"/>
                      <a:pt x="1" y="260"/>
                      <a:pt x="135" y="278"/>
                    </a:cubicBezTo>
                    <a:cubicBezTo>
                      <a:pt x="150" y="282"/>
                      <a:pt x="163" y="283"/>
                      <a:pt x="175" y="283"/>
                    </a:cubicBezTo>
                    <a:cubicBezTo>
                      <a:pt x="249" y="283"/>
                      <a:pt x="260" y="224"/>
                      <a:pt x="267" y="224"/>
                    </a:cubicBezTo>
                    <a:cubicBezTo>
                      <a:pt x="268" y="224"/>
                      <a:pt x="268" y="224"/>
                      <a:pt x="268" y="225"/>
                    </a:cubicBezTo>
                    <a:cubicBezTo>
                      <a:pt x="349" y="243"/>
                      <a:pt x="688" y="323"/>
                      <a:pt x="688" y="323"/>
                    </a:cubicBezTo>
                    <a:lnTo>
                      <a:pt x="714" y="207"/>
                    </a:lnTo>
                    <a:cubicBezTo>
                      <a:pt x="714" y="207"/>
                      <a:pt x="349" y="136"/>
                      <a:pt x="295" y="127"/>
                    </a:cubicBezTo>
                    <a:cubicBezTo>
                      <a:pt x="287" y="118"/>
                      <a:pt x="302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2646;p48">
                <a:extLst>
                  <a:ext uri="{FF2B5EF4-FFF2-40B4-BE49-F238E27FC236}">
                    <a16:creationId xmlns:a16="http://schemas.microsoft.com/office/drawing/2014/main" id="{CE4F94E5-EAC4-4AFD-AC2D-CA7CC5C1D351}"/>
                  </a:ext>
                </a:extLst>
              </p:cNvPr>
              <p:cNvSpPr/>
              <p:nvPr/>
            </p:nvSpPr>
            <p:spPr>
              <a:xfrm flipH="1">
                <a:off x="739719" y="2481059"/>
                <a:ext cx="8954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82" extrusionOk="0">
                    <a:moveTo>
                      <a:pt x="686" y="0"/>
                    </a:moveTo>
                    <a:cubicBezTo>
                      <a:pt x="686" y="0"/>
                      <a:pt x="339" y="125"/>
                      <a:pt x="294" y="143"/>
                    </a:cubicBezTo>
                    <a:cubicBezTo>
                      <a:pt x="293" y="143"/>
                      <a:pt x="293" y="144"/>
                      <a:pt x="292" y="144"/>
                    </a:cubicBezTo>
                    <a:cubicBezTo>
                      <a:pt x="278" y="144"/>
                      <a:pt x="243" y="87"/>
                      <a:pt x="184" y="87"/>
                    </a:cubicBezTo>
                    <a:cubicBezTo>
                      <a:pt x="159" y="87"/>
                      <a:pt x="131" y="97"/>
                      <a:pt x="98" y="125"/>
                    </a:cubicBezTo>
                    <a:cubicBezTo>
                      <a:pt x="1" y="206"/>
                      <a:pt x="94" y="381"/>
                      <a:pt x="198" y="381"/>
                    </a:cubicBezTo>
                    <a:cubicBezTo>
                      <a:pt x="209" y="381"/>
                      <a:pt x="220" y="379"/>
                      <a:pt x="232" y="375"/>
                    </a:cubicBezTo>
                    <a:cubicBezTo>
                      <a:pt x="347" y="330"/>
                      <a:pt x="312" y="250"/>
                      <a:pt x="312" y="250"/>
                    </a:cubicBezTo>
                    <a:cubicBezTo>
                      <a:pt x="401" y="214"/>
                      <a:pt x="722" y="107"/>
                      <a:pt x="722" y="107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2647;p48">
                <a:extLst>
                  <a:ext uri="{FF2B5EF4-FFF2-40B4-BE49-F238E27FC236}">
                    <a16:creationId xmlns:a16="http://schemas.microsoft.com/office/drawing/2014/main" id="{9DEB9183-FE4C-46B7-A8DF-13252F522300}"/>
                  </a:ext>
                </a:extLst>
              </p:cNvPr>
              <p:cNvSpPr/>
              <p:nvPr/>
            </p:nvSpPr>
            <p:spPr>
              <a:xfrm flipH="1">
                <a:off x="705537" y="2516356"/>
                <a:ext cx="64030" cy="7653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18" extrusionOk="0">
                    <a:moveTo>
                      <a:pt x="428" y="1"/>
                    </a:moveTo>
                    <a:cubicBezTo>
                      <a:pt x="428" y="1"/>
                      <a:pt x="222" y="313"/>
                      <a:pt x="196" y="358"/>
                    </a:cubicBezTo>
                    <a:cubicBezTo>
                      <a:pt x="195" y="358"/>
                      <a:pt x="194" y="358"/>
                      <a:pt x="193" y="358"/>
                    </a:cubicBezTo>
                    <a:cubicBezTo>
                      <a:pt x="183" y="358"/>
                      <a:pt x="157" y="349"/>
                      <a:pt x="128" y="349"/>
                    </a:cubicBezTo>
                    <a:cubicBezTo>
                      <a:pt x="90" y="349"/>
                      <a:pt x="45" y="366"/>
                      <a:pt x="26" y="447"/>
                    </a:cubicBezTo>
                    <a:cubicBezTo>
                      <a:pt x="1" y="541"/>
                      <a:pt x="99" y="617"/>
                      <a:pt x="185" y="617"/>
                    </a:cubicBezTo>
                    <a:cubicBezTo>
                      <a:pt x="221" y="617"/>
                      <a:pt x="255" y="604"/>
                      <a:pt x="276" y="572"/>
                    </a:cubicBezTo>
                    <a:cubicBezTo>
                      <a:pt x="338" y="465"/>
                      <a:pt x="267" y="429"/>
                      <a:pt x="276" y="420"/>
                    </a:cubicBezTo>
                    <a:cubicBezTo>
                      <a:pt x="320" y="349"/>
                      <a:pt x="517" y="72"/>
                      <a:pt x="517" y="72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2648;p48">
                <a:extLst>
                  <a:ext uri="{FF2B5EF4-FFF2-40B4-BE49-F238E27FC236}">
                    <a16:creationId xmlns:a16="http://schemas.microsoft.com/office/drawing/2014/main" id="{48A00222-7C70-42C0-845D-CE5DACB02181}"/>
                  </a:ext>
                </a:extLst>
              </p:cNvPr>
              <p:cNvSpPr/>
              <p:nvPr/>
            </p:nvSpPr>
            <p:spPr>
              <a:xfrm flipH="1">
                <a:off x="549857" y="2512021"/>
                <a:ext cx="78397" cy="6824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51" extrusionOk="0">
                    <a:moveTo>
                      <a:pt x="80" y="0"/>
                    </a:moveTo>
                    <a:lnTo>
                      <a:pt x="0" y="80"/>
                    </a:lnTo>
                    <a:cubicBezTo>
                      <a:pt x="0" y="80"/>
                      <a:pt x="286" y="330"/>
                      <a:pt x="321" y="366"/>
                    </a:cubicBezTo>
                    <a:cubicBezTo>
                      <a:pt x="330" y="375"/>
                      <a:pt x="250" y="482"/>
                      <a:pt x="393" y="544"/>
                    </a:cubicBezTo>
                    <a:cubicBezTo>
                      <a:pt x="405" y="549"/>
                      <a:pt x="418" y="551"/>
                      <a:pt x="430" y="551"/>
                    </a:cubicBezTo>
                    <a:cubicBezTo>
                      <a:pt x="540" y="551"/>
                      <a:pt x="633" y="385"/>
                      <a:pt x="544" y="312"/>
                    </a:cubicBezTo>
                    <a:cubicBezTo>
                      <a:pt x="511" y="283"/>
                      <a:pt x="483" y="274"/>
                      <a:pt x="461" y="274"/>
                    </a:cubicBezTo>
                    <a:cubicBezTo>
                      <a:pt x="426" y="274"/>
                      <a:pt x="403" y="295"/>
                      <a:pt x="395" y="295"/>
                    </a:cubicBezTo>
                    <a:cubicBezTo>
                      <a:pt x="394" y="295"/>
                      <a:pt x="393" y="295"/>
                      <a:pt x="393" y="295"/>
                    </a:cubicBezTo>
                    <a:cubicBezTo>
                      <a:pt x="330" y="241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2649;p48">
                <a:extLst>
                  <a:ext uri="{FF2B5EF4-FFF2-40B4-BE49-F238E27FC236}">
                    <a16:creationId xmlns:a16="http://schemas.microsoft.com/office/drawing/2014/main" id="{F8466D2F-B433-40F4-A93B-C1071418D8FE}"/>
                  </a:ext>
                </a:extLst>
              </p:cNvPr>
              <p:cNvSpPr/>
              <p:nvPr/>
            </p:nvSpPr>
            <p:spPr>
              <a:xfrm flipH="1">
                <a:off x="518771" y="2462233"/>
                <a:ext cx="89667" cy="3554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87" extrusionOk="0">
                    <a:moveTo>
                      <a:pt x="572" y="1"/>
                    </a:moveTo>
                    <a:cubicBezTo>
                      <a:pt x="447" y="1"/>
                      <a:pt x="447" y="81"/>
                      <a:pt x="447" y="81"/>
                    </a:cubicBezTo>
                    <a:cubicBezTo>
                      <a:pt x="358" y="81"/>
                      <a:pt x="19" y="45"/>
                      <a:pt x="19" y="45"/>
                    </a:cubicBezTo>
                    <a:lnTo>
                      <a:pt x="1" y="152"/>
                    </a:lnTo>
                    <a:cubicBezTo>
                      <a:pt x="1" y="152"/>
                      <a:pt x="375" y="179"/>
                      <a:pt x="429" y="188"/>
                    </a:cubicBezTo>
                    <a:cubicBezTo>
                      <a:pt x="437" y="188"/>
                      <a:pt x="444" y="286"/>
                      <a:pt x="536" y="286"/>
                    </a:cubicBezTo>
                    <a:cubicBezTo>
                      <a:pt x="552" y="286"/>
                      <a:pt x="569" y="284"/>
                      <a:pt x="590" y="277"/>
                    </a:cubicBezTo>
                    <a:cubicBezTo>
                      <a:pt x="723" y="242"/>
                      <a:pt x="697" y="10"/>
                      <a:pt x="5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2650;p48">
                <a:extLst>
                  <a:ext uri="{FF2B5EF4-FFF2-40B4-BE49-F238E27FC236}">
                    <a16:creationId xmlns:a16="http://schemas.microsoft.com/office/drawing/2014/main" id="{66F32E54-2D9E-4609-8D28-6E3145988D78}"/>
                  </a:ext>
                </a:extLst>
              </p:cNvPr>
              <p:cNvSpPr/>
              <p:nvPr/>
            </p:nvSpPr>
            <p:spPr>
              <a:xfrm flipH="1">
                <a:off x="535862" y="2377768"/>
                <a:ext cx="85828" cy="54742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42" extrusionOk="0">
                    <a:moveTo>
                      <a:pt x="497" y="1"/>
                    </a:moveTo>
                    <a:cubicBezTo>
                      <a:pt x="480" y="1"/>
                      <a:pt x="463" y="5"/>
                      <a:pt x="447" y="14"/>
                    </a:cubicBezTo>
                    <a:cubicBezTo>
                      <a:pt x="349" y="76"/>
                      <a:pt x="393" y="147"/>
                      <a:pt x="384" y="147"/>
                    </a:cubicBezTo>
                    <a:cubicBezTo>
                      <a:pt x="313" y="192"/>
                      <a:pt x="1" y="344"/>
                      <a:pt x="1" y="344"/>
                    </a:cubicBezTo>
                    <a:lnTo>
                      <a:pt x="54" y="442"/>
                    </a:lnTo>
                    <a:cubicBezTo>
                      <a:pt x="54" y="442"/>
                      <a:pt x="375" y="272"/>
                      <a:pt x="420" y="246"/>
                    </a:cubicBezTo>
                    <a:cubicBezTo>
                      <a:pt x="421" y="245"/>
                      <a:pt x="421" y="245"/>
                      <a:pt x="422" y="245"/>
                    </a:cubicBezTo>
                    <a:cubicBezTo>
                      <a:pt x="436" y="245"/>
                      <a:pt x="474" y="289"/>
                      <a:pt x="525" y="289"/>
                    </a:cubicBezTo>
                    <a:cubicBezTo>
                      <a:pt x="552" y="289"/>
                      <a:pt x="583" y="276"/>
                      <a:pt x="616" y="237"/>
                    </a:cubicBezTo>
                    <a:cubicBezTo>
                      <a:pt x="693" y="145"/>
                      <a:pt x="599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2651;p48">
                <a:extLst>
                  <a:ext uri="{FF2B5EF4-FFF2-40B4-BE49-F238E27FC236}">
                    <a16:creationId xmlns:a16="http://schemas.microsoft.com/office/drawing/2014/main" id="{1C2A9E84-3481-4B32-9CC2-B265FC2C374C}"/>
                  </a:ext>
                </a:extLst>
              </p:cNvPr>
              <p:cNvSpPr/>
              <p:nvPr/>
            </p:nvSpPr>
            <p:spPr>
              <a:xfrm flipH="1">
                <a:off x="604723" y="2321664"/>
                <a:ext cx="55609" cy="8000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6" extrusionOk="0">
                    <a:moveTo>
                      <a:pt x="278" y="0"/>
                    </a:moveTo>
                    <a:cubicBezTo>
                      <a:pt x="232" y="0"/>
                      <a:pt x="189" y="20"/>
                      <a:pt x="170" y="65"/>
                    </a:cubicBezTo>
                    <a:cubicBezTo>
                      <a:pt x="125" y="172"/>
                      <a:pt x="206" y="199"/>
                      <a:pt x="197" y="208"/>
                    </a:cubicBezTo>
                    <a:cubicBezTo>
                      <a:pt x="161" y="288"/>
                      <a:pt x="0" y="591"/>
                      <a:pt x="0" y="591"/>
                    </a:cubicBezTo>
                    <a:lnTo>
                      <a:pt x="99" y="645"/>
                    </a:lnTo>
                    <a:cubicBezTo>
                      <a:pt x="99" y="645"/>
                      <a:pt x="259" y="306"/>
                      <a:pt x="286" y="261"/>
                    </a:cubicBezTo>
                    <a:cubicBezTo>
                      <a:pt x="287" y="260"/>
                      <a:pt x="289" y="260"/>
                      <a:pt x="293" y="260"/>
                    </a:cubicBezTo>
                    <a:cubicBezTo>
                      <a:pt x="300" y="260"/>
                      <a:pt x="310" y="261"/>
                      <a:pt x="322" y="261"/>
                    </a:cubicBezTo>
                    <a:cubicBezTo>
                      <a:pt x="363" y="261"/>
                      <a:pt x="425" y="249"/>
                      <a:pt x="438" y="145"/>
                    </a:cubicBezTo>
                    <a:cubicBezTo>
                      <a:pt x="449" y="60"/>
                      <a:pt x="35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2652;p48">
                <a:extLst>
                  <a:ext uri="{FF2B5EF4-FFF2-40B4-BE49-F238E27FC236}">
                    <a16:creationId xmlns:a16="http://schemas.microsoft.com/office/drawing/2014/main" id="{48D639D1-7A8F-4237-989C-BA45F579D54F}"/>
                  </a:ext>
                </a:extLst>
              </p:cNvPr>
              <p:cNvSpPr/>
              <p:nvPr/>
            </p:nvSpPr>
            <p:spPr>
              <a:xfrm flipH="1">
                <a:off x="637914" y="2540754"/>
                <a:ext cx="42357" cy="8322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72" extrusionOk="0">
                    <a:moveTo>
                      <a:pt x="108" y="0"/>
                    </a:moveTo>
                    <a:cubicBezTo>
                      <a:pt x="108" y="0"/>
                      <a:pt x="135" y="375"/>
                      <a:pt x="135" y="419"/>
                    </a:cubicBezTo>
                    <a:cubicBezTo>
                      <a:pt x="135" y="437"/>
                      <a:pt x="1" y="455"/>
                      <a:pt x="63" y="598"/>
                    </a:cubicBezTo>
                    <a:cubicBezTo>
                      <a:pt x="85" y="649"/>
                      <a:pt x="137" y="671"/>
                      <a:pt x="189" y="671"/>
                    </a:cubicBezTo>
                    <a:cubicBezTo>
                      <a:pt x="265" y="671"/>
                      <a:pt x="342" y="623"/>
                      <a:pt x="331" y="544"/>
                    </a:cubicBezTo>
                    <a:cubicBezTo>
                      <a:pt x="322" y="419"/>
                      <a:pt x="242" y="437"/>
                      <a:pt x="242" y="428"/>
                    </a:cubicBezTo>
                    <a:cubicBezTo>
                      <a:pt x="233" y="339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2653;p48">
                <a:extLst>
                  <a:ext uri="{FF2B5EF4-FFF2-40B4-BE49-F238E27FC236}">
                    <a16:creationId xmlns:a16="http://schemas.microsoft.com/office/drawing/2014/main" id="{DE80706E-5563-489D-9B43-A962A8BAB2C4}"/>
                  </a:ext>
                </a:extLst>
              </p:cNvPr>
              <p:cNvSpPr/>
              <p:nvPr/>
            </p:nvSpPr>
            <p:spPr>
              <a:xfrm flipH="1">
                <a:off x="666895" y="2301105"/>
                <a:ext cx="42728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78" extrusionOk="0">
                    <a:moveTo>
                      <a:pt x="162" y="0"/>
                    </a:moveTo>
                    <a:cubicBezTo>
                      <a:pt x="84" y="0"/>
                      <a:pt x="1" y="52"/>
                      <a:pt x="6" y="133"/>
                    </a:cubicBezTo>
                    <a:cubicBezTo>
                      <a:pt x="24" y="249"/>
                      <a:pt x="104" y="240"/>
                      <a:pt x="104" y="249"/>
                    </a:cubicBezTo>
                    <a:cubicBezTo>
                      <a:pt x="113" y="338"/>
                      <a:pt x="122" y="677"/>
                      <a:pt x="122" y="677"/>
                    </a:cubicBezTo>
                    <a:lnTo>
                      <a:pt x="229" y="677"/>
                    </a:lnTo>
                    <a:cubicBezTo>
                      <a:pt x="229" y="677"/>
                      <a:pt x="211" y="303"/>
                      <a:pt x="211" y="249"/>
                    </a:cubicBezTo>
                    <a:cubicBezTo>
                      <a:pt x="211" y="240"/>
                      <a:pt x="345" y="222"/>
                      <a:pt x="283" y="71"/>
                    </a:cubicBezTo>
                    <a:cubicBezTo>
                      <a:pt x="262" y="22"/>
                      <a:pt x="213" y="0"/>
                      <a:pt x="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2654;p48">
                <a:extLst>
                  <a:ext uri="{FF2B5EF4-FFF2-40B4-BE49-F238E27FC236}">
                    <a16:creationId xmlns:a16="http://schemas.microsoft.com/office/drawing/2014/main" id="{5B4153E3-0C94-4C5A-B5A6-32978313F8E6}"/>
                  </a:ext>
                </a:extLst>
              </p:cNvPr>
              <p:cNvSpPr/>
              <p:nvPr/>
            </p:nvSpPr>
            <p:spPr>
              <a:xfrm flipH="1">
                <a:off x="585031" y="2369470"/>
                <a:ext cx="175867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419" extrusionOk="0">
                    <a:moveTo>
                      <a:pt x="714" y="0"/>
                    </a:moveTo>
                    <a:cubicBezTo>
                      <a:pt x="572" y="0"/>
                      <a:pt x="429" y="45"/>
                      <a:pt x="322" y="116"/>
                    </a:cubicBezTo>
                    <a:cubicBezTo>
                      <a:pt x="126" y="241"/>
                      <a:pt x="1" y="464"/>
                      <a:pt x="1" y="705"/>
                    </a:cubicBezTo>
                    <a:cubicBezTo>
                      <a:pt x="1" y="1098"/>
                      <a:pt x="322" y="1419"/>
                      <a:pt x="714" y="1419"/>
                    </a:cubicBezTo>
                    <a:cubicBezTo>
                      <a:pt x="857" y="1419"/>
                      <a:pt x="982" y="1374"/>
                      <a:pt x="1098" y="1303"/>
                    </a:cubicBezTo>
                    <a:cubicBezTo>
                      <a:pt x="1294" y="1178"/>
                      <a:pt x="1419" y="955"/>
                      <a:pt x="1419" y="705"/>
                    </a:cubicBezTo>
                    <a:cubicBezTo>
                      <a:pt x="1419" y="313"/>
                      <a:pt x="1107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2655;p48">
                <a:extLst>
                  <a:ext uri="{FF2B5EF4-FFF2-40B4-BE49-F238E27FC236}">
                    <a16:creationId xmlns:a16="http://schemas.microsoft.com/office/drawing/2014/main" id="{336FDD61-55C3-4E19-9392-C4B6E09015D9}"/>
                  </a:ext>
                </a:extLst>
              </p:cNvPr>
              <p:cNvSpPr/>
              <p:nvPr/>
            </p:nvSpPr>
            <p:spPr>
              <a:xfrm flipH="1">
                <a:off x="624910" y="2383837"/>
                <a:ext cx="135987" cy="161377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303" extrusionOk="0">
                    <a:moveTo>
                      <a:pt x="322" y="0"/>
                    </a:moveTo>
                    <a:lnTo>
                      <a:pt x="322" y="0"/>
                    </a:lnTo>
                    <a:cubicBezTo>
                      <a:pt x="126" y="125"/>
                      <a:pt x="1" y="348"/>
                      <a:pt x="1" y="589"/>
                    </a:cubicBezTo>
                    <a:cubicBezTo>
                      <a:pt x="1" y="982"/>
                      <a:pt x="322" y="1303"/>
                      <a:pt x="714" y="1303"/>
                    </a:cubicBezTo>
                    <a:cubicBezTo>
                      <a:pt x="857" y="1303"/>
                      <a:pt x="982" y="1258"/>
                      <a:pt x="1098" y="1187"/>
                    </a:cubicBezTo>
                    <a:lnTo>
                      <a:pt x="1098" y="1187"/>
                    </a:lnTo>
                    <a:cubicBezTo>
                      <a:pt x="1083" y="1187"/>
                      <a:pt x="1067" y="1188"/>
                      <a:pt x="1052" y="1188"/>
                    </a:cubicBezTo>
                    <a:cubicBezTo>
                      <a:pt x="807" y="1188"/>
                      <a:pt x="553" y="1118"/>
                      <a:pt x="402" y="875"/>
                    </a:cubicBezTo>
                    <a:cubicBezTo>
                      <a:pt x="197" y="536"/>
                      <a:pt x="242" y="214"/>
                      <a:pt x="322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" name="Google Shape;2656;p48">
              <a:extLst>
                <a:ext uri="{FF2B5EF4-FFF2-40B4-BE49-F238E27FC236}">
                  <a16:creationId xmlns:a16="http://schemas.microsoft.com/office/drawing/2014/main" id="{6C329AE2-4E3B-44E4-8D7D-4EB9BD356BA8}"/>
                </a:ext>
              </a:extLst>
            </p:cNvPr>
            <p:cNvGrpSpPr/>
            <p:nvPr/>
          </p:nvGrpSpPr>
          <p:grpSpPr>
            <a:xfrm>
              <a:off x="2569480" y="2878864"/>
              <a:ext cx="313836" cy="322505"/>
              <a:chOff x="2569480" y="2878864"/>
              <a:chExt cx="313836" cy="322505"/>
            </a:xfrm>
          </p:grpSpPr>
          <p:sp>
            <p:nvSpPr>
              <p:cNvPr id="170" name="Google Shape;2657;p48">
                <a:extLst>
                  <a:ext uri="{FF2B5EF4-FFF2-40B4-BE49-F238E27FC236}">
                    <a16:creationId xmlns:a16="http://schemas.microsoft.com/office/drawing/2014/main" id="{3A0B3EB7-51BD-40D8-8A19-BD123B9F90EA}"/>
                  </a:ext>
                </a:extLst>
              </p:cNvPr>
              <p:cNvSpPr/>
              <p:nvPr/>
            </p:nvSpPr>
            <p:spPr>
              <a:xfrm flipH="1">
                <a:off x="2769374" y="2906607"/>
                <a:ext cx="72452" cy="72824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88" extrusionOk="0">
                    <a:moveTo>
                      <a:pt x="202" y="0"/>
                    </a:moveTo>
                    <a:cubicBezTo>
                      <a:pt x="96" y="0"/>
                      <a:pt x="1" y="139"/>
                      <a:pt x="76" y="222"/>
                    </a:cubicBezTo>
                    <a:cubicBezTo>
                      <a:pt x="110" y="260"/>
                      <a:pt x="141" y="271"/>
                      <a:pt x="166" y="271"/>
                    </a:cubicBezTo>
                    <a:cubicBezTo>
                      <a:pt x="194" y="271"/>
                      <a:pt x="213" y="257"/>
                      <a:pt x="218" y="257"/>
                    </a:cubicBezTo>
                    <a:cubicBezTo>
                      <a:pt x="218" y="257"/>
                      <a:pt x="218" y="257"/>
                      <a:pt x="218" y="258"/>
                    </a:cubicBezTo>
                    <a:cubicBezTo>
                      <a:pt x="281" y="320"/>
                      <a:pt x="495" y="588"/>
                      <a:pt x="495" y="588"/>
                    </a:cubicBezTo>
                    <a:lnTo>
                      <a:pt x="584" y="525"/>
                    </a:lnTo>
                    <a:cubicBezTo>
                      <a:pt x="584" y="525"/>
                      <a:pt x="343" y="240"/>
                      <a:pt x="308" y="204"/>
                    </a:cubicBezTo>
                    <a:cubicBezTo>
                      <a:pt x="299" y="186"/>
                      <a:pt x="397" y="88"/>
                      <a:pt x="263" y="17"/>
                    </a:cubicBezTo>
                    <a:cubicBezTo>
                      <a:pt x="243" y="5"/>
                      <a:pt x="222" y="0"/>
                      <a:pt x="2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2658;p48">
                <a:extLst>
                  <a:ext uri="{FF2B5EF4-FFF2-40B4-BE49-F238E27FC236}">
                    <a16:creationId xmlns:a16="http://schemas.microsoft.com/office/drawing/2014/main" id="{391D6E51-0F7F-49B1-8EE1-36929DB31049}"/>
                  </a:ext>
                </a:extLst>
              </p:cNvPr>
              <p:cNvSpPr/>
              <p:nvPr/>
            </p:nvSpPr>
            <p:spPr>
              <a:xfrm flipH="1">
                <a:off x="2794763" y="2982403"/>
                <a:ext cx="88553" cy="40127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4" extrusionOk="0">
                    <a:moveTo>
                      <a:pt x="171" y="1"/>
                    </a:moveTo>
                    <a:cubicBezTo>
                      <a:pt x="162" y="1"/>
                      <a:pt x="153" y="1"/>
                      <a:pt x="143" y="2"/>
                    </a:cubicBezTo>
                    <a:cubicBezTo>
                      <a:pt x="9" y="29"/>
                      <a:pt x="0" y="261"/>
                      <a:pt x="125" y="288"/>
                    </a:cubicBezTo>
                    <a:cubicBezTo>
                      <a:pt x="138" y="290"/>
                      <a:pt x="149" y="291"/>
                      <a:pt x="159" y="291"/>
                    </a:cubicBezTo>
                    <a:cubicBezTo>
                      <a:pt x="252" y="291"/>
                      <a:pt x="260" y="225"/>
                      <a:pt x="268" y="225"/>
                    </a:cubicBezTo>
                    <a:cubicBezTo>
                      <a:pt x="348" y="243"/>
                      <a:pt x="687" y="324"/>
                      <a:pt x="687" y="324"/>
                    </a:cubicBezTo>
                    <a:lnTo>
                      <a:pt x="714" y="217"/>
                    </a:lnTo>
                    <a:cubicBezTo>
                      <a:pt x="714" y="217"/>
                      <a:pt x="348" y="136"/>
                      <a:pt x="295" y="127"/>
                    </a:cubicBezTo>
                    <a:cubicBezTo>
                      <a:pt x="286" y="119"/>
                      <a:pt x="302" y="1"/>
                      <a:pt x="1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2659;p48">
                <a:extLst>
                  <a:ext uri="{FF2B5EF4-FFF2-40B4-BE49-F238E27FC236}">
                    <a16:creationId xmlns:a16="http://schemas.microsoft.com/office/drawing/2014/main" id="{194BFC3C-5C81-4698-8A9D-8CC924D35D22}"/>
                  </a:ext>
                </a:extLst>
              </p:cNvPr>
              <p:cNvSpPr/>
              <p:nvPr/>
            </p:nvSpPr>
            <p:spPr>
              <a:xfrm flipH="1">
                <a:off x="2790428" y="3057827"/>
                <a:ext cx="89420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722" h="382" extrusionOk="0">
                    <a:moveTo>
                      <a:pt x="686" y="0"/>
                    </a:moveTo>
                    <a:cubicBezTo>
                      <a:pt x="686" y="0"/>
                      <a:pt x="338" y="134"/>
                      <a:pt x="293" y="152"/>
                    </a:cubicBezTo>
                    <a:cubicBezTo>
                      <a:pt x="281" y="152"/>
                      <a:pt x="247" y="91"/>
                      <a:pt x="187" y="91"/>
                    </a:cubicBezTo>
                    <a:cubicBezTo>
                      <a:pt x="162" y="91"/>
                      <a:pt x="132" y="102"/>
                      <a:pt x="97" y="134"/>
                    </a:cubicBezTo>
                    <a:cubicBezTo>
                      <a:pt x="1" y="214"/>
                      <a:pt x="92" y="381"/>
                      <a:pt x="196" y="381"/>
                    </a:cubicBezTo>
                    <a:cubicBezTo>
                      <a:pt x="208" y="381"/>
                      <a:pt x="219" y="379"/>
                      <a:pt x="231" y="375"/>
                    </a:cubicBezTo>
                    <a:cubicBezTo>
                      <a:pt x="347" y="330"/>
                      <a:pt x="311" y="250"/>
                      <a:pt x="311" y="250"/>
                    </a:cubicBezTo>
                    <a:cubicBezTo>
                      <a:pt x="401" y="223"/>
                      <a:pt x="722" y="107"/>
                      <a:pt x="722" y="107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2660;p48">
                <a:extLst>
                  <a:ext uri="{FF2B5EF4-FFF2-40B4-BE49-F238E27FC236}">
                    <a16:creationId xmlns:a16="http://schemas.microsoft.com/office/drawing/2014/main" id="{C47942CF-057E-4989-A59A-1084DD92B877}"/>
                  </a:ext>
                </a:extLst>
              </p:cNvPr>
              <p:cNvSpPr/>
              <p:nvPr/>
            </p:nvSpPr>
            <p:spPr>
              <a:xfrm flipH="1">
                <a:off x="2756122" y="3094239"/>
                <a:ext cx="64030" cy="7554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10" extrusionOk="0">
                    <a:moveTo>
                      <a:pt x="427" y="0"/>
                    </a:moveTo>
                    <a:cubicBezTo>
                      <a:pt x="427" y="0"/>
                      <a:pt x="222" y="304"/>
                      <a:pt x="195" y="348"/>
                    </a:cubicBezTo>
                    <a:cubicBezTo>
                      <a:pt x="194" y="349"/>
                      <a:pt x="193" y="349"/>
                      <a:pt x="191" y="349"/>
                    </a:cubicBezTo>
                    <a:cubicBezTo>
                      <a:pt x="183" y="349"/>
                      <a:pt x="161" y="343"/>
                      <a:pt x="136" y="343"/>
                    </a:cubicBezTo>
                    <a:cubicBezTo>
                      <a:pt x="96" y="343"/>
                      <a:pt x="46" y="360"/>
                      <a:pt x="26" y="447"/>
                    </a:cubicBezTo>
                    <a:cubicBezTo>
                      <a:pt x="1" y="539"/>
                      <a:pt x="95" y="610"/>
                      <a:pt x="180" y="610"/>
                    </a:cubicBezTo>
                    <a:cubicBezTo>
                      <a:pt x="217" y="610"/>
                      <a:pt x="253" y="596"/>
                      <a:pt x="275" y="563"/>
                    </a:cubicBezTo>
                    <a:cubicBezTo>
                      <a:pt x="338" y="464"/>
                      <a:pt x="266" y="420"/>
                      <a:pt x="275" y="411"/>
                    </a:cubicBezTo>
                    <a:cubicBezTo>
                      <a:pt x="320" y="339"/>
                      <a:pt x="516" y="63"/>
                      <a:pt x="516" y="63"/>
                    </a:cubicBezTo>
                    <a:lnTo>
                      <a:pt x="4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2661;p48">
                <a:extLst>
                  <a:ext uri="{FF2B5EF4-FFF2-40B4-BE49-F238E27FC236}">
                    <a16:creationId xmlns:a16="http://schemas.microsoft.com/office/drawing/2014/main" id="{5CB6AD4D-F780-4D7D-A7C9-70C925A36C05}"/>
                  </a:ext>
                </a:extLst>
              </p:cNvPr>
              <p:cNvSpPr/>
              <p:nvPr/>
            </p:nvSpPr>
            <p:spPr>
              <a:xfrm flipH="1">
                <a:off x="2600690" y="3089780"/>
                <a:ext cx="78273" cy="67498"/>
              </a:xfrm>
              <a:custGeom>
                <a:avLst/>
                <a:gdLst/>
                <a:ahLst/>
                <a:cxnLst/>
                <a:rect l="l" t="t" r="r" b="b"/>
                <a:pathLst>
                  <a:path w="632" h="545" extrusionOk="0">
                    <a:moveTo>
                      <a:pt x="81" y="1"/>
                    </a:moveTo>
                    <a:lnTo>
                      <a:pt x="1" y="81"/>
                    </a:lnTo>
                    <a:cubicBezTo>
                      <a:pt x="1" y="81"/>
                      <a:pt x="277" y="322"/>
                      <a:pt x="322" y="358"/>
                    </a:cubicBezTo>
                    <a:cubicBezTo>
                      <a:pt x="331" y="367"/>
                      <a:pt x="251" y="483"/>
                      <a:pt x="393" y="536"/>
                    </a:cubicBezTo>
                    <a:cubicBezTo>
                      <a:pt x="407" y="542"/>
                      <a:pt x="421" y="545"/>
                      <a:pt x="435" y="545"/>
                    </a:cubicBezTo>
                    <a:cubicBezTo>
                      <a:pt x="544" y="545"/>
                      <a:pt x="632" y="375"/>
                      <a:pt x="545" y="304"/>
                    </a:cubicBezTo>
                    <a:cubicBezTo>
                      <a:pt x="512" y="275"/>
                      <a:pt x="484" y="266"/>
                      <a:pt x="461" y="266"/>
                    </a:cubicBezTo>
                    <a:cubicBezTo>
                      <a:pt x="426" y="266"/>
                      <a:pt x="404" y="287"/>
                      <a:pt x="395" y="287"/>
                    </a:cubicBezTo>
                    <a:cubicBezTo>
                      <a:pt x="395" y="287"/>
                      <a:pt x="394" y="287"/>
                      <a:pt x="393" y="286"/>
                    </a:cubicBezTo>
                    <a:cubicBezTo>
                      <a:pt x="331" y="233"/>
                      <a:pt x="81" y="1"/>
                      <a:pt x="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2662;p48">
                <a:extLst>
                  <a:ext uri="{FF2B5EF4-FFF2-40B4-BE49-F238E27FC236}">
                    <a16:creationId xmlns:a16="http://schemas.microsoft.com/office/drawing/2014/main" id="{89ADF859-D85F-41D1-9862-B71965DE97F2}"/>
                  </a:ext>
                </a:extLst>
              </p:cNvPr>
              <p:cNvSpPr/>
              <p:nvPr/>
            </p:nvSpPr>
            <p:spPr>
              <a:xfrm flipH="1">
                <a:off x="2569480" y="3039993"/>
                <a:ext cx="89544" cy="35545"/>
              </a:xfrm>
              <a:custGeom>
                <a:avLst/>
                <a:gdLst/>
                <a:ahLst/>
                <a:cxnLst/>
                <a:rect l="l" t="t" r="r" b="b"/>
                <a:pathLst>
                  <a:path w="723" h="287" extrusionOk="0">
                    <a:moveTo>
                      <a:pt x="554" y="1"/>
                    </a:moveTo>
                    <a:cubicBezTo>
                      <a:pt x="446" y="1"/>
                      <a:pt x="446" y="82"/>
                      <a:pt x="446" y="82"/>
                    </a:cubicBezTo>
                    <a:cubicBezTo>
                      <a:pt x="357" y="73"/>
                      <a:pt x="18" y="37"/>
                      <a:pt x="18" y="37"/>
                    </a:cubicBezTo>
                    <a:lnTo>
                      <a:pt x="0" y="153"/>
                    </a:lnTo>
                    <a:cubicBezTo>
                      <a:pt x="0" y="153"/>
                      <a:pt x="375" y="180"/>
                      <a:pt x="429" y="180"/>
                    </a:cubicBezTo>
                    <a:cubicBezTo>
                      <a:pt x="436" y="180"/>
                      <a:pt x="437" y="287"/>
                      <a:pt x="536" y="287"/>
                    </a:cubicBezTo>
                    <a:cubicBezTo>
                      <a:pt x="551" y="287"/>
                      <a:pt x="569" y="284"/>
                      <a:pt x="589" y="278"/>
                    </a:cubicBezTo>
                    <a:cubicBezTo>
                      <a:pt x="723" y="242"/>
                      <a:pt x="696" y="1"/>
                      <a:pt x="571" y="1"/>
                    </a:cubicBezTo>
                    <a:cubicBezTo>
                      <a:pt x="565" y="1"/>
                      <a:pt x="560" y="1"/>
                      <a:pt x="5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2663;p48">
                <a:extLst>
                  <a:ext uri="{FF2B5EF4-FFF2-40B4-BE49-F238E27FC236}">
                    <a16:creationId xmlns:a16="http://schemas.microsoft.com/office/drawing/2014/main" id="{B28B2346-E1C8-4632-A862-B132F2A1FFB7}"/>
                  </a:ext>
                </a:extLst>
              </p:cNvPr>
              <p:cNvSpPr/>
              <p:nvPr/>
            </p:nvSpPr>
            <p:spPr>
              <a:xfrm flipH="1">
                <a:off x="2586447" y="2954536"/>
                <a:ext cx="85828" cy="55856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51" extrusionOk="0">
                    <a:moveTo>
                      <a:pt x="495" y="1"/>
                    </a:moveTo>
                    <a:cubicBezTo>
                      <a:pt x="479" y="1"/>
                      <a:pt x="462" y="5"/>
                      <a:pt x="446" y="13"/>
                    </a:cubicBezTo>
                    <a:cubicBezTo>
                      <a:pt x="348" y="76"/>
                      <a:pt x="393" y="147"/>
                      <a:pt x="384" y="147"/>
                    </a:cubicBezTo>
                    <a:cubicBezTo>
                      <a:pt x="312" y="192"/>
                      <a:pt x="0" y="343"/>
                      <a:pt x="0" y="343"/>
                    </a:cubicBezTo>
                    <a:lnTo>
                      <a:pt x="54" y="450"/>
                    </a:lnTo>
                    <a:cubicBezTo>
                      <a:pt x="54" y="450"/>
                      <a:pt x="375" y="272"/>
                      <a:pt x="420" y="245"/>
                    </a:cubicBezTo>
                    <a:cubicBezTo>
                      <a:pt x="420" y="245"/>
                      <a:pt x="421" y="245"/>
                      <a:pt x="422" y="245"/>
                    </a:cubicBezTo>
                    <a:cubicBezTo>
                      <a:pt x="435" y="245"/>
                      <a:pt x="470" y="288"/>
                      <a:pt x="520" y="288"/>
                    </a:cubicBezTo>
                    <a:cubicBezTo>
                      <a:pt x="548" y="288"/>
                      <a:pt x="580" y="276"/>
                      <a:pt x="616" y="236"/>
                    </a:cubicBezTo>
                    <a:cubicBezTo>
                      <a:pt x="693" y="152"/>
                      <a:pt x="597" y="1"/>
                      <a:pt x="4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2664;p48">
                <a:extLst>
                  <a:ext uri="{FF2B5EF4-FFF2-40B4-BE49-F238E27FC236}">
                    <a16:creationId xmlns:a16="http://schemas.microsoft.com/office/drawing/2014/main" id="{23BAA340-4463-4F6B-87C8-E7A9F61543A2}"/>
                  </a:ext>
                </a:extLst>
              </p:cNvPr>
              <p:cNvSpPr/>
              <p:nvPr/>
            </p:nvSpPr>
            <p:spPr>
              <a:xfrm flipH="1">
                <a:off x="2655308" y="2898928"/>
                <a:ext cx="55609" cy="79388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1" extrusionOk="0">
                    <a:moveTo>
                      <a:pt x="279" y="0"/>
                    </a:moveTo>
                    <a:cubicBezTo>
                      <a:pt x="232" y="0"/>
                      <a:pt x="189" y="19"/>
                      <a:pt x="170" y="61"/>
                    </a:cubicBezTo>
                    <a:cubicBezTo>
                      <a:pt x="125" y="168"/>
                      <a:pt x="196" y="204"/>
                      <a:pt x="196" y="204"/>
                    </a:cubicBezTo>
                    <a:cubicBezTo>
                      <a:pt x="161" y="284"/>
                      <a:pt x="0" y="587"/>
                      <a:pt x="0" y="587"/>
                    </a:cubicBezTo>
                    <a:lnTo>
                      <a:pt x="98" y="641"/>
                    </a:lnTo>
                    <a:cubicBezTo>
                      <a:pt x="98" y="641"/>
                      <a:pt x="259" y="311"/>
                      <a:pt x="285" y="266"/>
                    </a:cubicBezTo>
                    <a:cubicBezTo>
                      <a:pt x="288" y="262"/>
                      <a:pt x="297" y="262"/>
                      <a:pt x="310" y="262"/>
                    </a:cubicBezTo>
                    <a:cubicBezTo>
                      <a:pt x="350" y="262"/>
                      <a:pt x="424" y="262"/>
                      <a:pt x="437" y="141"/>
                    </a:cubicBezTo>
                    <a:cubicBezTo>
                      <a:pt x="448" y="56"/>
                      <a:pt x="359" y="0"/>
                      <a:pt x="2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2665;p48">
                <a:extLst>
                  <a:ext uri="{FF2B5EF4-FFF2-40B4-BE49-F238E27FC236}">
                    <a16:creationId xmlns:a16="http://schemas.microsoft.com/office/drawing/2014/main" id="{A95E302C-8A1E-4056-A300-83A3A44EA8EA}"/>
                  </a:ext>
                </a:extLst>
              </p:cNvPr>
              <p:cNvSpPr/>
              <p:nvPr/>
            </p:nvSpPr>
            <p:spPr>
              <a:xfrm flipH="1">
                <a:off x="2689243" y="3117399"/>
                <a:ext cx="41614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678" extrusionOk="0">
                    <a:moveTo>
                      <a:pt x="107" y="1"/>
                    </a:moveTo>
                    <a:cubicBezTo>
                      <a:pt x="107" y="1"/>
                      <a:pt x="134" y="376"/>
                      <a:pt x="134" y="429"/>
                    </a:cubicBezTo>
                    <a:cubicBezTo>
                      <a:pt x="134" y="447"/>
                      <a:pt x="0" y="465"/>
                      <a:pt x="63" y="607"/>
                    </a:cubicBezTo>
                    <a:cubicBezTo>
                      <a:pt x="84" y="656"/>
                      <a:pt x="131" y="678"/>
                      <a:pt x="180" y="678"/>
                    </a:cubicBezTo>
                    <a:cubicBezTo>
                      <a:pt x="256" y="678"/>
                      <a:pt x="336" y="626"/>
                      <a:pt x="331" y="545"/>
                    </a:cubicBezTo>
                    <a:cubicBezTo>
                      <a:pt x="322" y="429"/>
                      <a:pt x="241" y="438"/>
                      <a:pt x="241" y="429"/>
                    </a:cubicBezTo>
                    <a:cubicBezTo>
                      <a:pt x="232" y="349"/>
                      <a:pt x="223" y="1"/>
                      <a:pt x="2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2666;p48">
                <a:extLst>
                  <a:ext uri="{FF2B5EF4-FFF2-40B4-BE49-F238E27FC236}">
                    <a16:creationId xmlns:a16="http://schemas.microsoft.com/office/drawing/2014/main" id="{E9C4E558-6A73-4939-9BBB-AC4D59789D21}"/>
                  </a:ext>
                </a:extLst>
              </p:cNvPr>
              <p:cNvSpPr/>
              <p:nvPr/>
            </p:nvSpPr>
            <p:spPr>
              <a:xfrm flipH="1">
                <a:off x="2717481" y="2878864"/>
                <a:ext cx="42728" cy="82856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69" extrusionOk="0">
                    <a:moveTo>
                      <a:pt x="160" y="0"/>
                    </a:moveTo>
                    <a:cubicBezTo>
                      <a:pt x="82" y="0"/>
                      <a:pt x="0" y="50"/>
                      <a:pt x="5" y="125"/>
                    </a:cubicBezTo>
                    <a:cubicBezTo>
                      <a:pt x="23" y="250"/>
                      <a:pt x="104" y="232"/>
                      <a:pt x="104" y="241"/>
                    </a:cubicBezTo>
                    <a:cubicBezTo>
                      <a:pt x="113" y="330"/>
                      <a:pt x="121" y="669"/>
                      <a:pt x="121" y="669"/>
                    </a:cubicBezTo>
                    <a:lnTo>
                      <a:pt x="229" y="669"/>
                    </a:lnTo>
                    <a:cubicBezTo>
                      <a:pt x="229" y="669"/>
                      <a:pt x="211" y="294"/>
                      <a:pt x="211" y="250"/>
                    </a:cubicBezTo>
                    <a:cubicBezTo>
                      <a:pt x="211" y="232"/>
                      <a:pt x="344" y="214"/>
                      <a:pt x="282" y="71"/>
                    </a:cubicBezTo>
                    <a:cubicBezTo>
                      <a:pt x="261" y="22"/>
                      <a:pt x="211" y="0"/>
                      <a:pt x="1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2667;p48">
                <a:extLst>
                  <a:ext uri="{FF2B5EF4-FFF2-40B4-BE49-F238E27FC236}">
                    <a16:creationId xmlns:a16="http://schemas.microsoft.com/office/drawing/2014/main" id="{65AABF1C-40DD-41F4-AD1B-9D11C6559B76}"/>
                  </a:ext>
                </a:extLst>
              </p:cNvPr>
              <p:cNvSpPr/>
              <p:nvPr/>
            </p:nvSpPr>
            <p:spPr>
              <a:xfrm flipH="1">
                <a:off x="2635740" y="2946238"/>
                <a:ext cx="175743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9" extrusionOk="0">
                    <a:moveTo>
                      <a:pt x="714" y="0"/>
                    </a:moveTo>
                    <a:cubicBezTo>
                      <a:pt x="571" y="0"/>
                      <a:pt x="428" y="45"/>
                      <a:pt x="321" y="116"/>
                    </a:cubicBezTo>
                    <a:cubicBezTo>
                      <a:pt x="125" y="250"/>
                      <a:pt x="0" y="464"/>
                      <a:pt x="0" y="705"/>
                    </a:cubicBezTo>
                    <a:cubicBezTo>
                      <a:pt x="0" y="1097"/>
                      <a:pt x="321" y="1419"/>
                      <a:pt x="714" y="1419"/>
                    </a:cubicBezTo>
                    <a:cubicBezTo>
                      <a:pt x="857" y="1419"/>
                      <a:pt x="982" y="1374"/>
                      <a:pt x="1089" y="1311"/>
                    </a:cubicBezTo>
                    <a:cubicBezTo>
                      <a:pt x="1294" y="1178"/>
                      <a:pt x="1419" y="964"/>
                      <a:pt x="1419" y="705"/>
                    </a:cubicBezTo>
                    <a:cubicBezTo>
                      <a:pt x="1419" y="321"/>
                      <a:pt x="1106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2668;p48">
                <a:extLst>
                  <a:ext uri="{FF2B5EF4-FFF2-40B4-BE49-F238E27FC236}">
                    <a16:creationId xmlns:a16="http://schemas.microsoft.com/office/drawing/2014/main" id="{711D58B1-7DB7-4575-88A8-DC4F6703413D}"/>
                  </a:ext>
                </a:extLst>
              </p:cNvPr>
              <p:cNvSpPr/>
              <p:nvPr/>
            </p:nvSpPr>
            <p:spPr>
              <a:xfrm flipH="1">
                <a:off x="2676610" y="2960605"/>
                <a:ext cx="134873" cy="161377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1303" extrusionOk="0">
                    <a:moveTo>
                      <a:pt x="321" y="0"/>
                    </a:moveTo>
                    <a:cubicBezTo>
                      <a:pt x="125" y="134"/>
                      <a:pt x="0" y="348"/>
                      <a:pt x="0" y="589"/>
                    </a:cubicBezTo>
                    <a:cubicBezTo>
                      <a:pt x="0" y="981"/>
                      <a:pt x="321" y="1303"/>
                      <a:pt x="714" y="1303"/>
                    </a:cubicBezTo>
                    <a:cubicBezTo>
                      <a:pt x="857" y="1303"/>
                      <a:pt x="982" y="1258"/>
                      <a:pt x="1089" y="1195"/>
                    </a:cubicBezTo>
                    <a:lnTo>
                      <a:pt x="1089" y="1195"/>
                    </a:lnTo>
                    <a:cubicBezTo>
                      <a:pt x="1074" y="1196"/>
                      <a:pt x="1059" y="1196"/>
                      <a:pt x="1044" y="1196"/>
                    </a:cubicBezTo>
                    <a:cubicBezTo>
                      <a:pt x="806" y="1196"/>
                      <a:pt x="553" y="1126"/>
                      <a:pt x="402" y="874"/>
                    </a:cubicBezTo>
                    <a:cubicBezTo>
                      <a:pt x="196" y="535"/>
                      <a:pt x="241" y="223"/>
                      <a:pt x="32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" name="Google Shape;2669;p48">
              <a:extLst>
                <a:ext uri="{FF2B5EF4-FFF2-40B4-BE49-F238E27FC236}">
                  <a16:creationId xmlns:a16="http://schemas.microsoft.com/office/drawing/2014/main" id="{5065D845-89E7-4125-8B8E-8C539E953C65}"/>
                </a:ext>
              </a:extLst>
            </p:cNvPr>
            <p:cNvGrpSpPr/>
            <p:nvPr/>
          </p:nvGrpSpPr>
          <p:grpSpPr>
            <a:xfrm>
              <a:off x="404705" y="4158728"/>
              <a:ext cx="303928" cy="289685"/>
              <a:chOff x="404705" y="4158728"/>
              <a:chExt cx="303928" cy="289685"/>
            </a:xfrm>
          </p:grpSpPr>
          <p:sp>
            <p:nvSpPr>
              <p:cNvPr id="158" name="Google Shape;2670;p48">
                <a:extLst>
                  <a:ext uri="{FF2B5EF4-FFF2-40B4-BE49-F238E27FC236}">
                    <a16:creationId xmlns:a16="http://schemas.microsoft.com/office/drawing/2014/main" id="{22E894F4-76A0-4054-829E-198112F7E401}"/>
                  </a:ext>
                </a:extLst>
              </p:cNvPr>
              <p:cNvSpPr/>
              <p:nvPr/>
            </p:nvSpPr>
            <p:spPr>
              <a:xfrm flipH="1">
                <a:off x="609429" y="4201828"/>
                <a:ext cx="77406" cy="59324"/>
              </a:xfrm>
              <a:custGeom>
                <a:avLst/>
                <a:gdLst/>
                <a:ahLst/>
                <a:cxnLst/>
                <a:rect l="l" t="t" r="r" b="b"/>
                <a:pathLst>
                  <a:path w="625" h="479" extrusionOk="0">
                    <a:moveTo>
                      <a:pt x="184" y="1"/>
                    </a:moveTo>
                    <a:cubicBezTo>
                      <a:pt x="75" y="1"/>
                      <a:pt x="0" y="172"/>
                      <a:pt x="99" y="237"/>
                    </a:cubicBezTo>
                    <a:cubicBezTo>
                      <a:pt x="126" y="257"/>
                      <a:pt x="150" y="263"/>
                      <a:pt x="169" y="263"/>
                    </a:cubicBezTo>
                    <a:cubicBezTo>
                      <a:pt x="207" y="263"/>
                      <a:pt x="228" y="236"/>
                      <a:pt x="232" y="236"/>
                    </a:cubicBezTo>
                    <a:cubicBezTo>
                      <a:pt x="232" y="236"/>
                      <a:pt x="232" y="237"/>
                      <a:pt x="232" y="237"/>
                    </a:cubicBezTo>
                    <a:cubicBezTo>
                      <a:pt x="304" y="282"/>
                      <a:pt x="562" y="478"/>
                      <a:pt x="562" y="478"/>
                    </a:cubicBezTo>
                    <a:lnTo>
                      <a:pt x="625" y="398"/>
                    </a:lnTo>
                    <a:cubicBezTo>
                      <a:pt x="625" y="398"/>
                      <a:pt x="339" y="193"/>
                      <a:pt x="304" y="166"/>
                    </a:cubicBezTo>
                    <a:cubicBezTo>
                      <a:pt x="286" y="157"/>
                      <a:pt x="357" y="41"/>
                      <a:pt x="214" y="5"/>
                    </a:cubicBezTo>
                    <a:cubicBezTo>
                      <a:pt x="204" y="2"/>
                      <a:pt x="194" y="1"/>
                      <a:pt x="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2671;p48">
                <a:extLst>
                  <a:ext uri="{FF2B5EF4-FFF2-40B4-BE49-F238E27FC236}">
                    <a16:creationId xmlns:a16="http://schemas.microsoft.com/office/drawing/2014/main" id="{C079E542-507D-4FB5-B7DD-857370D18936}"/>
                  </a:ext>
                </a:extLst>
              </p:cNvPr>
              <p:cNvSpPr/>
              <p:nvPr/>
            </p:nvSpPr>
            <p:spPr>
              <a:xfrm flipH="1">
                <a:off x="623796" y="4281463"/>
                <a:ext cx="84837" cy="3381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73" extrusionOk="0">
                    <a:moveTo>
                      <a:pt x="175" y="1"/>
                    </a:moveTo>
                    <a:cubicBezTo>
                      <a:pt x="158" y="1"/>
                      <a:pt x="138" y="5"/>
                      <a:pt x="114" y="13"/>
                    </a:cubicBezTo>
                    <a:cubicBezTo>
                      <a:pt x="0" y="66"/>
                      <a:pt x="41" y="272"/>
                      <a:pt x="160" y="272"/>
                    </a:cubicBezTo>
                    <a:cubicBezTo>
                      <a:pt x="162" y="272"/>
                      <a:pt x="165" y="272"/>
                      <a:pt x="167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85" y="183"/>
                      <a:pt x="685" y="183"/>
                    </a:cubicBezTo>
                    <a:lnTo>
                      <a:pt x="685" y="76"/>
                    </a:lnTo>
                    <a:cubicBezTo>
                      <a:pt x="685" y="76"/>
                      <a:pt x="328" y="94"/>
                      <a:pt x="283" y="94"/>
                    </a:cubicBezTo>
                    <a:cubicBezTo>
                      <a:pt x="269" y="94"/>
                      <a:pt x="260" y="1"/>
                      <a:pt x="1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2672;p48">
                <a:extLst>
                  <a:ext uri="{FF2B5EF4-FFF2-40B4-BE49-F238E27FC236}">
                    <a16:creationId xmlns:a16="http://schemas.microsoft.com/office/drawing/2014/main" id="{DF8E51C3-0FF0-4414-A751-E2C4241FFC15}"/>
                  </a:ext>
                </a:extLst>
              </p:cNvPr>
              <p:cNvSpPr/>
              <p:nvPr/>
            </p:nvSpPr>
            <p:spPr>
              <a:xfrm flipH="1">
                <a:off x="606085" y="4336081"/>
                <a:ext cx="77902" cy="5759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65" extrusionOk="0">
                    <a:moveTo>
                      <a:pt x="575" y="1"/>
                    </a:moveTo>
                    <a:cubicBezTo>
                      <a:pt x="575" y="1"/>
                      <a:pt x="281" y="197"/>
                      <a:pt x="245" y="224"/>
                    </a:cubicBezTo>
                    <a:cubicBezTo>
                      <a:pt x="245" y="224"/>
                      <a:pt x="244" y="224"/>
                      <a:pt x="243" y="224"/>
                    </a:cubicBezTo>
                    <a:cubicBezTo>
                      <a:pt x="234" y="224"/>
                      <a:pt x="200" y="193"/>
                      <a:pt x="157" y="193"/>
                    </a:cubicBezTo>
                    <a:cubicBezTo>
                      <a:pt x="129" y="193"/>
                      <a:pt x="97" y="207"/>
                      <a:pt x="67" y="250"/>
                    </a:cubicBezTo>
                    <a:cubicBezTo>
                      <a:pt x="0" y="339"/>
                      <a:pt x="99" y="464"/>
                      <a:pt x="190" y="464"/>
                    </a:cubicBezTo>
                    <a:cubicBezTo>
                      <a:pt x="209" y="464"/>
                      <a:pt x="228" y="459"/>
                      <a:pt x="245" y="447"/>
                    </a:cubicBezTo>
                    <a:cubicBezTo>
                      <a:pt x="334" y="375"/>
                      <a:pt x="290" y="313"/>
                      <a:pt x="290" y="313"/>
                    </a:cubicBezTo>
                    <a:cubicBezTo>
                      <a:pt x="361" y="268"/>
                      <a:pt x="629" y="90"/>
                      <a:pt x="629" y="90"/>
                    </a:cubicBezTo>
                    <a:lnTo>
                      <a:pt x="57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2673;p48">
                <a:extLst>
                  <a:ext uri="{FF2B5EF4-FFF2-40B4-BE49-F238E27FC236}">
                    <a16:creationId xmlns:a16="http://schemas.microsoft.com/office/drawing/2014/main" id="{44217190-1D58-4C17-B7AA-FA393AAB8E3D}"/>
                  </a:ext>
                </a:extLst>
              </p:cNvPr>
              <p:cNvSpPr/>
              <p:nvPr/>
            </p:nvSpPr>
            <p:spPr>
              <a:xfrm flipH="1">
                <a:off x="566329" y="4362585"/>
                <a:ext cx="46444" cy="77282"/>
              </a:xfrm>
              <a:custGeom>
                <a:avLst/>
                <a:gdLst/>
                <a:ahLst/>
                <a:cxnLst/>
                <a:rect l="l" t="t" r="r" b="b"/>
                <a:pathLst>
                  <a:path w="375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0" y="358"/>
                      <a:pt x="0" y="500"/>
                    </a:cubicBezTo>
                    <a:cubicBezTo>
                      <a:pt x="0" y="579"/>
                      <a:pt x="77" y="624"/>
                      <a:pt x="148" y="624"/>
                    </a:cubicBezTo>
                    <a:cubicBezTo>
                      <a:pt x="198" y="624"/>
                      <a:pt x="244" y="602"/>
                      <a:pt x="259" y="554"/>
                    </a:cubicBezTo>
                    <a:cubicBezTo>
                      <a:pt x="294" y="447"/>
                      <a:pt x="223" y="429"/>
                      <a:pt x="223" y="420"/>
                    </a:cubicBezTo>
                    <a:cubicBezTo>
                      <a:pt x="250" y="340"/>
                      <a:pt x="375" y="45"/>
                      <a:pt x="375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2674;p48">
                <a:extLst>
                  <a:ext uri="{FF2B5EF4-FFF2-40B4-BE49-F238E27FC236}">
                    <a16:creationId xmlns:a16="http://schemas.microsoft.com/office/drawing/2014/main" id="{9453809D-7F71-4D2B-862C-A5DCA3F1EB59}"/>
                  </a:ext>
                </a:extLst>
              </p:cNvPr>
              <p:cNvSpPr/>
              <p:nvPr/>
            </p:nvSpPr>
            <p:spPr>
              <a:xfrm flipH="1">
                <a:off x="415480" y="4336081"/>
                <a:ext cx="81369" cy="53256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30" extrusionOk="0">
                    <a:moveTo>
                      <a:pt x="54" y="1"/>
                    </a:moveTo>
                    <a:lnTo>
                      <a:pt x="1" y="99"/>
                    </a:lnTo>
                    <a:cubicBezTo>
                      <a:pt x="1" y="99"/>
                      <a:pt x="313" y="259"/>
                      <a:pt x="358" y="286"/>
                    </a:cubicBezTo>
                    <a:cubicBezTo>
                      <a:pt x="367" y="286"/>
                      <a:pt x="313" y="411"/>
                      <a:pt x="465" y="429"/>
                    </a:cubicBezTo>
                    <a:cubicBezTo>
                      <a:pt x="470" y="430"/>
                      <a:pt x="475" y="430"/>
                      <a:pt x="479" y="430"/>
                    </a:cubicBezTo>
                    <a:cubicBezTo>
                      <a:pt x="595" y="430"/>
                      <a:pt x="656" y="231"/>
                      <a:pt x="545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6" y="164"/>
                      <a:pt x="415" y="198"/>
                      <a:pt x="412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4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2675;p48">
                <a:extLst>
                  <a:ext uri="{FF2B5EF4-FFF2-40B4-BE49-F238E27FC236}">
                    <a16:creationId xmlns:a16="http://schemas.microsoft.com/office/drawing/2014/main" id="{41A65467-C212-46D8-8BED-C719D4EF1EA6}"/>
                  </a:ext>
                </a:extLst>
              </p:cNvPr>
              <p:cNvSpPr/>
              <p:nvPr/>
            </p:nvSpPr>
            <p:spPr>
              <a:xfrm flipH="1">
                <a:off x="404705" y="4272794"/>
                <a:ext cx="84342" cy="34059"/>
              </a:xfrm>
              <a:custGeom>
                <a:avLst/>
                <a:gdLst/>
                <a:ahLst/>
                <a:cxnLst/>
                <a:rect l="l" t="t" r="r" b="b"/>
                <a:pathLst>
                  <a:path w="681" h="275" extrusionOk="0">
                    <a:moveTo>
                      <a:pt x="520" y="1"/>
                    </a:moveTo>
                    <a:cubicBezTo>
                      <a:pt x="513" y="1"/>
                      <a:pt x="507" y="2"/>
                      <a:pt x="500" y="3"/>
                    </a:cubicBezTo>
                    <a:cubicBezTo>
                      <a:pt x="384" y="21"/>
                      <a:pt x="402" y="101"/>
                      <a:pt x="402" y="101"/>
                    </a:cubicBezTo>
                    <a:cubicBezTo>
                      <a:pt x="321" y="119"/>
                      <a:pt x="0" y="164"/>
                      <a:pt x="0" y="164"/>
                    </a:cubicBezTo>
                    <a:lnTo>
                      <a:pt x="9" y="271"/>
                    </a:lnTo>
                    <a:cubicBezTo>
                      <a:pt x="9" y="271"/>
                      <a:pt x="357" y="208"/>
                      <a:pt x="402" y="199"/>
                    </a:cubicBezTo>
                    <a:cubicBezTo>
                      <a:pt x="416" y="199"/>
                      <a:pt x="440" y="275"/>
                      <a:pt x="509" y="275"/>
                    </a:cubicBezTo>
                    <a:cubicBezTo>
                      <a:pt x="529" y="275"/>
                      <a:pt x="552" y="269"/>
                      <a:pt x="580" y="253"/>
                    </a:cubicBezTo>
                    <a:cubicBezTo>
                      <a:pt x="681" y="194"/>
                      <a:pt x="624" y="1"/>
                      <a:pt x="5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2676;p48">
                <a:extLst>
                  <a:ext uri="{FF2B5EF4-FFF2-40B4-BE49-F238E27FC236}">
                    <a16:creationId xmlns:a16="http://schemas.microsoft.com/office/drawing/2014/main" id="{F4D99C72-B4A6-4738-8805-C0F747841359}"/>
                  </a:ext>
                </a:extLst>
              </p:cNvPr>
              <p:cNvSpPr/>
              <p:nvPr/>
            </p:nvSpPr>
            <p:spPr>
              <a:xfrm flipH="1">
                <a:off x="440869" y="4199351"/>
                <a:ext cx="72576" cy="63907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16" extrusionOk="0">
                    <a:moveTo>
                      <a:pt x="397" y="1"/>
                    </a:moveTo>
                    <a:cubicBezTo>
                      <a:pt x="373" y="1"/>
                      <a:pt x="350" y="8"/>
                      <a:pt x="331" y="25"/>
                    </a:cubicBezTo>
                    <a:cubicBezTo>
                      <a:pt x="251" y="106"/>
                      <a:pt x="313" y="159"/>
                      <a:pt x="304" y="168"/>
                    </a:cubicBezTo>
                    <a:cubicBezTo>
                      <a:pt x="242" y="222"/>
                      <a:pt x="1" y="436"/>
                      <a:pt x="1" y="436"/>
                    </a:cubicBezTo>
                    <a:lnTo>
                      <a:pt x="63" y="516"/>
                    </a:lnTo>
                    <a:cubicBezTo>
                      <a:pt x="63" y="516"/>
                      <a:pt x="322" y="275"/>
                      <a:pt x="358" y="248"/>
                    </a:cubicBezTo>
                    <a:cubicBezTo>
                      <a:pt x="359" y="248"/>
                      <a:pt x="360" y="248"/>
                      <a:pt x="361" y="248"/>
                    </a:cubicBezTo>
                    <a:cubicBezTo>
                      <a:pt x="374" y="248"/>
                      <a:pt x="404" y="269"/>
                      <a:pt x="440" y="269"/>
                    </a:cubicBezTo>
                    <a:cubicBezTo>
                      <a:pt x="470" y="269"/>
                      <a:pt x="505" y="253"/>
                      <a:pt x="536" y="195"/>
                    </a:cubicBezTo>
                    <a:cubicBezTo>
                      <a:pt x="585" y="103"/>
                      <a:pt x="485" y="1"/>
                      <a:pt x="3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2677;p48">
                <a:extLst>
                  <a:ext uri="{FF2B5EF4-FFF2-40B4-BE49-F238E27FC236}">
                    <a16:creationId xmlns:a16="http://schemas.microsoft.com/office/drawing/2014/main" id="{F3F70937-B1D9-4A3F-B9A0-2BCDB887D57C}"/>
                  </a:ext>
                </a:extLst>
              </p:cNvPr>
              <p:cNvSpPr/>
              <p:nvPr/>
            </p:nvSpPr>
            <p:spPr>
              <a:xfrm flipH="1">
                <a:off x="515427" y="4162567"/>
                <a:ext cx="40004" cy="7864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635" extrusionOk="0">
                    <a:moveTo>
                      <a:pt x="167" y="1"/>
                    </a:moveTo>
                    <a:cubicBezTo>
                      <a:pt x="108" y="1"/>
                      <a:pt x="50" y="30"/>
                      <a:pt x="37" y="90"/>
                    </a:cubicBezTo>
                    <a:cubicBezTo>
                      <a:pt x="19" y="197"/>
                      <a:pt x="99" y="206"/>
                      <a:pt x="99" y="215"/>
                    </a:cubicBezTo>
                    <a:cubicBezTo>
                      <a:pt x="81" y="295"/>
                      <a:pt x="1" y="608"/>
                      <a:pt x="1" y="608"/>
                    </a:cubicBezTo>
                    <a:lnTo>
                      <a:pt x="108" y="634"/>
                    </a:lnTo>
                    <a:cubicBezTo>
                      <a:pt x="108" y="634"/>
                      <a:pt x="179" y="295"/>
                      <a:pt x="188" y="251"/>
                    </a:cubicBezTo>
                    <a:cubicBezTo>
                      <a:pt x="197" y="233"/>
                      <a:pt x="322" y="251"/>
                      <a:pt x="304" y="99"/>
                    </a:cubicBezTo>
                    <a:cubicBezTo>
                      <a:pt x="295" y="35"/>
                      <a:pt x="231" y="1"/>
                      <a:pt x="1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2678;p48">
                <a:extLst>
                  <a:ext uri="{FF2B5EF4-FFF2-40B4-BE49-F238E27FC236}">
                    <a16:creationId xmlns:a16="http://schemas.microsoft.com/office/drawing/2014/main" id="{69231681-BFDB-4FE7-8BA3-759E3461E1DF}"/>
                  </a:ext>
                </a:extLst>
              </p:cNvPr>
              <p:cNvSpPr/>
              <p:nvPr/>
            </p:nvSpPr>
            <p:spPr>
              <a:xfrm flipH="1">
                <a:off x="483969" y="4370387"/>
                <a:ext cx="43719" cy="7802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630" extrusionOk="0">
                    <a:moveTo>
                      <a:pt x="98" y="0"/>
                    </a:moveTo>
                    <a:lnTo>
                      <a:pt x="0" y="27"/>
                    </a:lnTo>
                    <a:cubicBezTo>
                      <a:pt x="0" y="27"/>
                      <a:pt x="98" y="357"/>
                      <a:pt x="116" y="411"/>
                    </a:cubicBezTo>
                    <a:cubicBezTo>
                      <a:pt x="116" y="420"/>
                      <a:pt x="0" y="473"/>
                      <a:pt x="89" y="589"/>
                    </a:cubicBezTo>
                    <a:cubicBezTo>
                      <a:pt x="112" y="617"/>
                      <a:pt x="145" y="629"/>
                      <a:pt x="179" y="629"/>
                    </a:cubicBezTo>
                    <a:cubicBezTo>
                      <a:pt x="262" y="629"/>
                      <a:pt x="353" y="556"/>
                      <a:pt x="321" y="473"/>
                    </a:cubicBezTo>
                    <a:cubicBezTo>
                      <a:pt x="297" y="402"/>
                      <a:pt x="258" y="390"/>
                      <a:pt x="234" y="390"/>
                    </a:cubicBezTo>
                    <a:cubicBezTo>
                      <a:pt x="222" y="390"/>
                      <a:pt x="214" y="393"/>
                      <a:pt x="214" y="393"/>
                    </a:cubicBezTo>
                    <a:cubicBezTo>
                      <a:pt x="187" y="312"/>
                      <a:pt x="98" y="0"/>
                      <a:pt x="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2679;p48">
                <a:extLst>
                  <a:ext uri="{FF2B5EF4-FFF2-40B4-BE49-F238E27FC236}">
                    <a16:creationId xmlns:a16="http://schemas.microsoft.com/office/drawing/2014/main" id="{1E5AE77B-174F-48FB-84D9-B950B6E4C229}"/>
                  </a:ext>
                </a:extLst>
              </p:cNvPr>
              <p:cNvSpPr/>
              <p:nvPr/>
            </p:nvSpPr>
            <p:spPr>
              <a:xfrm flipH="1">
                <a:off x="576237" y="4158728"/>
                <a:ext cx="44214" cy="78025"/>
              </a:xfrm>
              <a:custGeom>
                <a:avLst/>
                <a:gdLst/>
                <a:ahLst/>
                <a:cxnLst/>
                <a:rect l="l" t="t" r="r" b="b"/>
                <a:pathLst>
                  <a:path w="357" h="630" extrusionOk="0">
                    <a:moveTo>
                      <a:pt x="177" y="1"/>
                    </a:moveTo>
                    <a:cubicBezTo>
                      <a:pt x="93" y="1"/>
                      <a:pt x="1" y="74"/>
                      <a:pt x="26" y="157"/>
                    </a:cubicBezTo>
                    <a:cubicBezTo>
                      <a:pt x="50" y="228"/>
                      <a:pt x="94" y="240"/>
                      <a:pt x="120" y="240"/>
                    </a:cubicBezTo>
                    <a:cubicBezTo>
                      <a:pt x="133" y="240"/>
                      <a:pt x="142" y="237"/>
                      <a:pt x="142" y="237"/>
                    </a:cubicBezTo>
                    <a:cubicBezTo>
                      <a:pt x="169" y="318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41" y="219"/>
                    </a:cubicBezTo>
                    <a:cubicBezTo>
                      <a:pt x="232" y="211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2680;p48">
                <a:extLst>
                  <a:ext uri="{FF2B5EF4-FFF2-40B4-BE49-F238E27FC236}">
                    <a16:creationId xmlns:a16="http://schemas.microsoft.com/office/drawing/2014/main" id="{41791066-E93D-4523-A67A-C5D0FA417F7D}"/>
                  </a:ext>
                </a:extLst>
              </p:cNvPr>
              <p:cNvSpPr/>
              <p:nvPr/>
            </p:nvSpPr>
            <p:spPr>
              <a:xfrm flipH="1">
                <a:off x="464648" y="4215327"/>
                <a:ext cx="175743" cy="16534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6" y="1"/>
                    </a:moveTo>
                    <a:cubicBezTo>
                      <a:pt x="662" y="1"/>
                      <a:pt x="608" y="8"/>
                      <a:pt x="553" y="21"/>
                    </a:cubicBezTo>
                    <a:cubicBezTo>
                      <a:pt x="419" y="48"/>
                      <a:pt x="303" y="119"/>
                      <a:pt x="214" y="217"/>
                    </a:cubicBezTo>
                    <a:cubicBezTo>
                      <a:pt x="71" y="378"/>
                      <a:pt x="0" y="601"/>
                      <a:pt x="63" y="824"/>
                    </a:cubicBezTo>
                    <a:cubicBezTo>
                      <a:pt x="138" y="1134"/>
                      <a:pt x="406" y="1335"/>
                      <a:pt x="708" y="1335"/>
                    </a:cubicBezTo>
                    <a:cubicBezTo>
                      <a:pt x="763" y="1335"/>
                      <a:pt x="818" y="1328"/>
                      <a:pt x="874" y="1315"/>
                    </a:cubicBezTo>
                    <a:cubicBezTo>
                      <a:pt x="999" y="1288"/>
                      <a:pt x="1106" y="1217"/>
                      <a:pt x="1195" y="1127"/>
                    </a:cubicBezTo>
                    <a:cubicBezTo>
                      <a:pt x="1347" y="967"/>
                      <a:pt x="1419" y="735"/>
                      <a:pt x="1356" y="512"/>
                    </a:cubicBezTo>
                    <a:cubicBezTo>
                      <a:pt x="1288" y="202"/>
                      <a:pt x="1015" y="1"/>
                      <a:pt x="7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2681;p48">
                <a:extLst>
                  <a:ext uri="{FF2B5EF4-FFF2-40B4-BE49-F238E27FC236}">
                    <a16:creationId xmlns:a16="http://schemas.microsoft.com/office/drawing/2014/main" id="{23DC7753-B983-4356-A4E2-059941410418}"/>
                  </a:ext>
                </a:extLst>
              </p:cNvPr>
              <p:cNvSpPr/>
              <p:nvPr/>
            </p:nvSpPr>
            <p:spPr>
              <a:xfrm flipH="1">
                <a:off x="492267" y="4242203"/>
                <a:ext cx="148125" cy="138464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4" y="0"/>
                    </a:moveTo>
                    <a:cubicBezTo>
                      <a:pt x="71" y="161"/>
                      <a:pt x="0" y="384"/>
                      <a:pt x="63" y="607"/>
                    </a:cubicBezTo>
                    <a:cubicBezTo>
                      <a:pt x="138" y="917"/>
                      <a:pt x="406" y="1118"/>
                      <a:pt x="708" y="1118"/>
                    </a:cubicBezTo>
                    <a:cubicBezTo>
                      <a:pt x="763" y="1118"/>
                      <a:pt x="818" y="1111"/>
                      <a:pt x="874" y="1098"/>
                    </a:cubicBezTo>
                    <a:cubicBezTo>
                      <a:pt x="999" y="1071"/>
                      <a:pt x="1106" y="1000"/>
                      <a:pt x="1195" y="910"/>
                    </a:cubicBezTo>
                    <a:lnTo>
                      <a:pt x="1195" y="910"/>
                    </a:lnTo>
                    <a:cubicBezTo>
                      <a:pt x="1109" y="937"/>
                      <a:pt x="1018" y="953"/>
                      <a:pt x="928" y="953"/>
                    </a:cubicBezTo>
                    <a:cubicBezTo>
                      <a:pt x="774" y="953"/>
                      <a:pt x="620" y="906"/>
                      <a:pt x="491" y="777"/>
                    </a:cubicBezTo>
                    <a:cubicBezTo>
                      <a:pt x="232" y="518"/>
                      <a:pt x="196" y="215"/>
                      <a:pt x="214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" name="Google Shape;2682;p48">
              <a:extLst>
                <a:ext uri="{FF2B5EF4-FFF2-40B4-BE49-F238E27FC236}">
                  <a16:creationId xmlns:a16="http://schemas.microsoft.com/office/drawing/2014/main" id="{47DB4B1D-0096-4238-8615-0CF0A151328C}"/>
                </a:ext>
              </a:extLst>
            </p:cNvPr>
            <p:cNvGrpSpPr/>
            <p:nvPr/>
          </p:nvGrpSpPr>
          <p:grpSpPr>
            <a:xfrm>
              <a:off x="698849" y="2018975"/>
              <a:ext cx="1895029" cy="2573599"/>
              <a:chOff x="698849" y="2018975"/>
              <a:chExt cx="1895029" cy="2573599"/>
            </a:xfrm>
          </p:grpSpPr>
          <p:sp>
            <p:nvSpPr>
              <p:cNvPr id="12" name="Google Shape;2683;p48">
                <a:extLst>
                  <a:ext uri="{FF2B5EF4-FFF2-40B4-BE49-F238E27FC236}">
                    <a16:creationId xmlns:a16="http://schemas.microsoft.com/office/drawing/2014/main" id="{ED7E63AD-BD29-437F-A882-F9D20B654C1D}"/>
                  </a:ext>
                </a:extLst>
              </p:cNvPr>
              <p:cNvSpPr/>
              <p:nvPr/>
            </p:nvSpPr>
            <p:spPr>
              <a:xfrm flipH="1">
                <a:off x="796072" y="4486311"/>
                <a:ext cx="1719286" cy="106263"/>
              </a:xfrm>
              <a:custGeom>
                <a:avLst/>
                <a:gdLst/>
                <a:ahLst/>
                <a:cxnLst/>
                <a:rect l="l" t="t" r="r" b="b"/>
                <a:pathLst>
                  <a:path w="13882" h="858" extrusionOk="0">
                    <a:moveTo>
                      <a:pt x="6941" y="1"/>
                    </a:moveTo>
                    <a:cubicBezTo>
                      <a:pt x="687" y="1"/>
                      <a:pt x="0" y="197"/>
                      <a:pt x="0" y="429"/>
                    </a:cubicBezTo>
                    <a:cubicBezTo>
                      <a:pt x="0" y="661"/>
                      <a:pt x="3105" y="857"/>
                      <a:pt x="6941" y="857"/>
                    </a:cubicBezTo>
                    <a:cubicBezTo>
                      <a:pt x="10777" y="857"/>
                      <a:pt x="13881" y="661"/>
                      <a:pt x="13881" y="429"/>
                    </a:cubicBezTo>
                    <a:cubicBezTo>
                      <a:pt x="13881" y="197"/>
                      <a:pt x="13141" y="1"/>
                      <a:pt x="6941" y="1"/>
                    </a:cubicBezTo>
                    <a:close/>
                  </a:path>
                </a:pathLst>
              </a:custGeom>
              <a:solidFill>
                <a:srgbClr val="7F3DEC">
                  <a:alpha val="165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2684;p48">
                <a:extLst>
                  <a:ext uri="{FF2B5EF4-FFF2-40B4-BE49-F238E27FC236}">
                    <a16:creationId xmlns:a16="http://schemas.microsoft.com/office/drawing/2014/main" id="{9049246F-8DA2-4EE4-A91A-87318333A858}"/>
                  </a:ext>
                </a:extLst>
              </p:cNvPr>
              <p:cNvSpPr/>
              <p:nvPr/>
            </p:nvSpPr>
            <p:spPr>
              <a:xfrm flipH="1">
                <a:off x="1387208" y="3941619"/>
                <a:ext cx="1072913" cy="575283"/>
              </a:xfrm>
              <a:custGeom>
                <a:avLst/>
                <a:gdLst/>
                <a:ahLst/>
                <a:cxnLst/>
                <a:rect l="l" t="t" r="r" b="b"/>
                <a:pathLst>
                  <a:path w="8663" h="4645" extrusionOk="0">
                    <a:moveTo>
                      <a:pt x="1882" y="1"/>
                    </a:moveTo>
                    <a:cubicBezTo>
                      <a:pt x="1508" y="688"/>
                      <a:pt x="1320" y="1669"/>
                      <a:pt x="1517" y="3079"/>
                    </a:cubicBezTo>
                    <a:cubicBezTo>
                      <a:pt x="1552" y="3284"/>
                      <a:pt x="1588" y="3489"/>
                      <a:pt x="1633" y="3712"/>
                    </a:cubicBezTo>
                    <a:cubicBezTo>
                      <a:pt x="1633" y="3712"/>
                      <a:pt x="0" y="3774"/>
                      <a:pt x="196" y="4292"/>
                    </a:cubicBezTo>
                    <a:cubicBezTo>
                      <a:pt x="299" y="4551"/>
                      <a:pt x="1787" y="4644"/>
                      <a:pt x="3302" y="4644"/>
                    </a:cubicBezTo>
                    <a:cubicBezTo>
                      <a:pt x="4817" y="4644"/>
                      <a:pt x="6361" y="4551"/>
                      <a:pt x="6575" y="4435"/>
                    </a:cubicBezTo>
                    <a:cubicBezTo>
                      <a:pt x="6673" y="4390"/>
                      <a:pt x="6825" y="4283"/>
                      <a:pt x="7012" y="4113"/>
                    </a:cubicBezTo>
                    <a:cubicBezTo>
                      <a:pt x="7529" y="3641"/>
                      <a:pt x="8279" y="2642"/>
                      <a:pt x="8662" y="732"/>
                    </a:cubicBezTo>
                    <a:lnTo>
                      <a:pt x="188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2685;p48">
                <a:extLst>
                  <a:ext uri="{FF2B5EF4-FFF2-40B4-BE49-F238E27FC236}">
                    <a16:creationId xmlns:a16="http://schemas.microsoft.com/office/drawing/2014/main" id="{FC356F8E-8124-4F8E-94F8-64418DBEC4E3}"/>
                  </a:ext>
                </a:extLst>
              </p:cNvPr>
              <p:cNvSpPr/>
              <p:nvPr/>
            </p:nvSpPr>
            <p:spPr>
              <a:xfrm flipH="1">
                <a:off x="1387208" y="3941619"/>
                <a:ext cx="909431" cy="518312"/>
              </a:xfrm>
              <a:custGeom>
                <a:avLst/>
                <a:gdLst/>
                <a:ahLst/>
                <a:cxnLst/>
                <a:rect l="l" t="t" r="r" b="b"/>
                <a:pathLst>
                  <a:path w="7343" h="4185" extrusionOk="0">
                    <a:moveTo>
                      <a:pt x="562" y="1"/>
                    </a:moveTo>
                    <a:cubicBezTo>
                      <a:pt x="188" y="688"/>
                      <a:pt x="0" y="1669"/>
                      <a:pt x="197" y="3079"/>
                    </a:cubicBezTo>
                    <a:cubicBezTo>
                      <a:pt x="839" y="3594"/>
                      <a:pt x="2058" y="4185"/>
                      <a:pt x="4282" y="4185"/>
                    </a:cubicBezTo>
                    <a:cubicBezTo>
                      <a:pt x="4713" y="4185"/>
                      <a:pt x="5182" y="4163"/>
                      <a:pt x="5692" y="4113"/>
                    </a:cubicBezTo>
                    <a:cubicBezTo>
                      <a:pt x="6209" y="3641"/>
                      <a:pt x="6959" y="2642"/>
                      <a:pt x="7342" y="732"/>
                    </a:cubicBezTo>
                    <a:lnTo>
                      <a:pt x="562" y="1"/>
                    </a:ln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2686;p48">
                <a:extLst>
                  <a:ext uri="{FF2B5EF4-FFF2-40B4-BE49-F238E27FC236}">
                    <a16:creationId xmlns:a16="http://schemas.microsoft.com/office/drawing/2014/main" id="{D9D2A087-41F0-4015-956F-70046D27ACA8}"/>
                  </a:ext>
                </a:extLst>
              </p:cNvPr>
              <p:cNvSpPr/>
              <p:nvPr/>
            </p:nvSpPr>
            <p:spPr>
              <a:xfrm flipH="1">
                <a:off x="1990481" y="2056254"/>
                <a:ext cx="454282" cy="354211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2860" extrusionOk="0">
                    <a:moveTo>
                      <a:pt x="1796" y="0"/>
                    </a:moveTo>
                    <a:cubicBezTo>
                      <a:pt x="1480" y="0"/>
                      <a:pt x="1153" y="126"/>
                      <a:pt x="840" y="460"/>
                    </a:cubicBezTo>
                    <a:cubicBezTo>
                      <a:pt x="1" y="1334"/>
                      <a:pt x="840" y="2065"/>
                      <a:pt x="1553" y="2485"/>
                    </a:cubicBezTo>
                    <a:cubicBezTo>
                      <a:pt x="1964" y="2726"/>
                      <a:pt x="2338" y="2859"/>
                      <a:pt x="2338" y="2859"/>
                    </a:cubicBezTo>
                    <a:lnTo>
                      <a:pt x="2695" y="2431"/>
                    </a:lnTo>
                    <a:lnTo>
                      <a:pt x="3400" y="1566"/>
                    </a:lnTo>
                    <a:lnTo>
                      <a:pt x="3668" y="1245"/>
                    </a:lnTo>
                    <a:cubicBezTo>
                      <a:pt x="3668" y="1245"/>
                      <a:pt x="3471" y="959"/>
                      <a:pt x="3150" y="665"/>
                    </a:cubicBezTo>
                    <a:cubicBezTo>
                      <a:pt x="2806" y="343"/>
                      <a:pt x="2316" y="0"/>
                      <a:pt x="17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2687;p48">
                <a:extLst>
                  <a:ext uri="{FF2B5EF4-FFF2-40B4-BE49-F238E27FC236}">
                    <a16:creationId xmlns:a16="http://schemas.microsoft.com/office/drawing/2014/main" id="{70650CD3-18E1-42B6-8082-D8FDA97CFBB2}"/>
                  </a:ext>
                </a:extLst>
              </p:cNvPr>
              <p:cNvSpPr/>
              <p:nvPr/>
            </p:nvSpPr>
            <p:spPr>
              <a:xfrm flipH="1">
                <a:off x="2023673" y="2148770"/>
                <a:ext cx="268507" cy="208687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1685" extrusionOk="0">
                    <a:moveTo>
                      <a:pt x="748" y="0"/>
                    </a:moveTo>
                    <a:cubicBezTo>
                      <a:pt x="589" y="0"/>
                      <a:pt x="442" y="54"/>
                      <a:pt x="321" y="185"/>
                    </a:cubicBezTo>
                    <a:cubicBezTo>
                      <a:pt x="0" y="524"/>
                      <a:pt x="277" y="890"/>
                      <a:pt x="651" y="1185"/>
                    </a:cubicBezTo>
                    <a:cubicBezTo>
                      <a:pt x="928" y="1408"/>
                      <a:pt x="1267" y="1586"/>
                      <a:pt x="1463" y="1684"/>
                    </a:cubicBezTo>
                    <a:lnTo>
                      <a:pt x="2168" y="819"/>
                    </a:lnTo>
                    <a:cubicBezTo>
                      <a:pt x="1998" y="658"/>
                      <a:pt x="1749" y="435"/>
                      <a:pt x="1472" y="266"/>
                    </a:cubicBezTo>
                    <a:cubicBezTo>
                      <a:pt x="1235" y="113"/>
                      <a:pt x="979" y="0"/>
                      <a:pt x="7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2688;p48">
                <a:extLst>
                  <a:ext uri="{FF2B5EF4-FFF2-40B4-BE49-F238E27FC236}">
                    <a16:creationId xmlns:a16="http://schemas.microsoft.com/office/drawing/2014/main" id="{EA9B4689-E0B5-467C-98A6-057797777E9B}"/>
                  </a:ext>
                </a:extLst>
              </p:cNvPr>
              <p:cNvSpPr/>
              <p:nvPr/>
            </p:nvSpPr>
            <p:spPr>
              <a:xfrm flipH="1">
                <a:off x="1990481" y="2138490"/>
                <a:ext cx="261943" cy="271975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196" extrusionOk="0">
                    <a:moveTo>
                      <a:pt x="1597" y="1"/>
                    </a:moveTo>
                    <a:cubicBezTo>
                      <a:pt x="1437" y="108"/>
                      <a:pt x="1285" y="224"/>
                      <a:pt x="1151" y="349"/>
                    </a:cubicBezTo>
                    <a:cubicBezTo>
                      <a:pt x="794" y="652"/>
                      <a:pt x="527" y="973"/>
                      <a:pt x="330" y="1268"/>
                    </a:cubicBezTo>
                    <a:cubicBezTo>
                      <a:pt x="188" y="1473"/>
                      <a:pt x="81" y="1660"/>
                      <a:pt x="0" y="1821"/>
                    </a:cubicBezTo>
                    <a:cubicBezTo>
                      <a:pt x="411" y="2062"/>
                      <a:pt x="785" y="2195"/>
                      <a:pt x="785" y="2195"/>
                    </a:cubicBezTo>
                    <a:lnTo>
                      <a:pt x="1142" y="1767"/>
                    </a:lnTo>
                    <a:lnTo>
                      <a:pt x="1847" y="902"/>
                    </a:lnTo>
                    <a:lnTo>
                      <a:pt x="2115" y="581"/>
                    </a:lnTo>
                    <a:cubicBezTo>
                      <a:pt x="2115" y="581"/>
                      <a:pt x="1918" y="295"/>
                      <a:pt x="1597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2689;p48">
                <a:extLst>
                  <a:ext uri="{FF2B5EF4-FFF2-40B4-BE49-F238E27FC236}">
                    <a16:creationId xmlns:a16="http://schemas.microsoft.com/office/drawing/2014/main" id="{EA2B89D2-99BF-462E-A8A5-1298104D6A77}"/>
                  </a:ext>
                </a:extLst>
              </p:cNvPr>
              <p:cNvSpPr/>
              <p:nvPr/>
            </p:nvSpPr>
            <p:spPr>
              <a:xfrm flipH="1">
                <a:off x="941967" y="2041887"/>
                <a:ext cx="394586" cy="368578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976" extrusionOk="0">
                    <a:moveTo>
                      <a:pt x="1875" y="1"/>
                    </a:moveTo>
                    <a:cubicBezTo>
                      <a:pt x="1444" y="1"/>
                      <a:pt x="987" y="228"/>
                      <a:pt x="634" y="460"/>
                    </a:cubicBezTo>
                    <a:cubicBezTo>
                      <a:pt x="260" y="709"/>
                      <a:pt x="1" y="959"/>
                      <a:pt x="1" y="959"/>
                    </a:cubicBezTo>
                    <a:cubicBezTo>
                      <a:pt x="1" y="959"/>
                      <a:pt x="135" y="1147"/>
                      <a:pt x="331" y="1414"/>
                    </a:cubicBezTo>
                    <a:cubicBezTo>
                      <a:pt x="509" y="1655"/>
                      <a:pt x="732" y="1949"/>
                      <a:pt x="938" y="2217"/>
                    </a:cubicBezTo>
                    <a:cubicBezTo>
                      <a:pt x="1241" y="2627"/>
                      <a:pt x="1517" y="2975"/>
                      <a:pt x="1544" y="2975"/>
                    </a:cubicBezTo>
                    <a:cubicBezTo>
                      <a:pt x="1571" y="2975"/>
                      <a:pt x="1865" y="2735"/>
                      <a:pt x="2169" y="2378"/>
                    </a:cubicBezTo>
                    <a:cubicBezTo>
                      <a:pt x="2668" y="1798"/>
                      <a:pt x="3186" y="924"/>
                      <a:pt x="2615" y="317"/>
                    </a:cubicBezTo>
                    <a:cubicBezTo>
                      <a:pt x="2400" y="88"/>
                      <a:pt x="2143" y="1"/>
                      <a:pt x="18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2690;p48">
                <a:extLst>
                  <a:ext uri="{FF2B5EF4-FFF2-40B4-BE49-F238E27FC236}">
                    <a16:creationId xmlns:a16="http://schemas.microsoft.com/office/drawing/2014/main" id="{5F793E3B-AE23-4810-A7C1-AAFCB0553D8A}"/>
                  </a:ext>
                </a:extLst>
              </p:cNvPr>
              <p:cNvSpPr/>
              <p:nvPr/>
            </p:nvSpPr>
            <p:spPr>
              <a:xfrm flipH="1">
                <a:off x="1067922" y="2129201"/>
                <a:ext cx="227760" cy="187385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1513" extrusionOk="0">
                    <a:moveTo>
                      <a:pt x="1322" y="1"/>
                    </a:moveTo>
                    <a:cubicBezTo>
                      <a:pt x="1155" y="1"/>
                      <a:pt x="954" y="78"/>
                      <a:pt x="750" y="192"/>
                    </a:cubicBezTo>
                    <a:cubicBezTo>
                      <a:pt x="474" y="343"/>
                      <a:pt x="197" y="549"/>
                      <a:pt x="1" y="709"/>
                    </a:cubicBezTo>
                    <a:cubicBezTo>
                      <a:pt x="179" y="950"/>
                      <a:pt x="402" y="1244"/>
                      <a:pt x="608" y="1512"/>
                    </a:cubicBezTo>
                    <a:cubicBezTo>
                      <a:pt x="795" y="1396"/>
                      <a:pt x="1134" y="1173"/>
                      <a:pt x="1384" y="923"/>
                    </a:cubicBezTo>
                    <a:cubicBezTo>
                      <a:pt x="1660" y="638"/>
                      <a:pt x="1839" y="326"/>
                      <a:pt x="1571" y="85"/>
                    </a:cubicBezTo>
                    <a:cubicBezTo>
                      <a:pt x="1503" y="26"/>
                      <a:pt x="1418" y="1"/>
                      <a:pt x="1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691;p48">
                <a:extLst>
                  <a:ext uri="{FF2B5EF4-FFF2-40B4-BE49-F238E27FC236}">
                    <a16:creationId xmlns:a16="http://schemas.microsoft.com/office/drawing/2014/main" id="{E1B0A502-E07E-401D-8B3D-9A6A1994C2C4}"/>
                  </a:ext>
                </a:extLst>
              </p:cNvPr>
              <p:cNvSpPr/>
              <p:nvPr/>
            </p:nvSpPr>
            <p:spPr>
              <a:xfrm flipH="1">
                <a:off x="1067922" y="2098734"/>
                <a:ext cx="268631" cy="31173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517" extrusionOk="0">
                    <a:moveTo>
                      <a:pt x="634" y="1"/>
                    </a:moveTo>
                    <a:cubicBezTo>
                      <a:pt x="260" y="250"/>
                      <a:pt x="1" y="500"/>
                      <a:pt x="1" y="500"/>
                    </a:cubicBezTo>
                    <a:cubicBezTo>
                      <a:pt x="1" y="500"/>
                      <a:pt x="135" y="688"/>
                      <a:pt x="331" y="955"/>
                    </a:cubicBezTo>
                    <a:cubicBezTo>
                      <a:pt x="509" y="1196"/>
                      <a:pt x="732" y="1490"/>
                      <a:pt x="938" y="1758"/>
                    </a:cubicBezTo>
                    <a:cubicBezTo>
                      <a:pt x="1241" y="2168"/>
                      <a:pt x="1517" y="2516"/>
                      <a:pt x="1544" y="2516"/>
                    </a:cubicBezTo>
                    <a:cubicBezTo>
                      <a:pt x="1571" y="2516"/>
                      <a:pt x="1865" y="2276"/>
                      <a:pt x="2169" y="1919"/>
                    </a:cubicBezTo>
                    <a:cubicBezTo>
                      <a:pt x="2044" y="1660"/>
                      <a:pt x="1883" y="1410"/>
                      <a:pt x="1714" y="1169"/>
                    </a:cubicBezTo>
                    <a:cubicBezTo>
                      <a:pt x="1508" y="902"/>
                      <a:pt x="1285" y="652"/>
                      <a:pt x="1080" y="438"/>
                    </a:cubicBezTo>
                    <a:cubicBezTo>
                      <a:pt x="920" y="268"/>
                      <a:pt x="759" y="117"/>
                      <a:pt x="634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692;p48">
                <a:extLst>
                  <a:ext uri="{FF2B5EF4-FFF2-40B4-BE49-F238E27FC236}">
                    <a16:creationId xmlns:a16="http://schemas.microsoft.com/office/drawing/2014/main" id="{F1CA0CEB-CE45-4330-B3ED-0DB971902A26}"/>
                  </a:ext>
                </a:extLst>
              </p:cNvPr>
              <p:cNvSpPr/>
              <p:nvPr/>
            </p:nvSpPr>
            <p:spPr>
              <a:xfrm flipH="1">
                <a:off x="698849" y="2018975"/>
                <a:ext cx="1763500" cy="2352655"/>
              </a:xfrm>
              <a:custGeom>
                <a:avLst/>
                <a:gdLst/>
                <a:ahLst/>
                <a:cxnLst/>
                <a:rect l="l" t="t" r="r" b="b"/>
                <a:pathLst>
                  <a:path w="14239" h="18996" extrusionOk="0">
                    <a:moveTo>
                      <a:pt x="6619" y="1"/>
                    </a:moveTo>
                    <a:cubicBezTo>
                      <a:pt x="5406" y="1"/>
                      <a:pt x="4460" y="448"/>
                      <a:pt x="4488" y="547"/>
                    </a:cubicBezTo>
                    <a:cubicBezTo>
                      <a:pt x="4532" y="707"/>
                      <a:pt x="4943" y="805"/>
                      <a:pt x="4871" y="850"/>
                    </a:cubicBezTo>
                    <a:cubicBezTo>
                      <a:pt x="4871" y="850"/>
                      <a:pt x="3087" y="850"/>
                      <a:pt x="1776" y="3731"/>
                    </a:cubicBezTo>
                    <a:cubicBezTo>
                      <a:pt x="660" y="6185"/>
                      <a:pt x="0" y="9815"/>
                      <a:pt x="0" y="11662"/>
                    </a:cubicBezTo>
                    <a:cubicBezTo>
                      <a:pt x="0" y="12929"/>
                      <a:pt x="188" y="15034"/>
                      <a:pt x="1133" y="16667"/>
                    </a:cubicBezTo>
                    <a:cubicBezTo>
                      <a:pt x="1906" y="17990"/>
                      <a:pt x="3174" y="18995"/>
                      <a:pt x="5245" y="18995"/>
                    </a:cubicBezTo>
                    <a:cubicBezTo>
                      <a:pt x="5254" y="18995"/>
                      <a:pt x="5263" y="18995"/>
                      <a:pt x="5273" y="18995"/>
                    </a:cubicBezTo>
                    <a:cubicBezTo>
                      <a:pt x="6049" y="18986"/>
                      <a:pt x="6780" y="18968"/>
                      <a:pt x="7449" y="18951"/>
                    </a:cubicBezTo>
                    <a:cubicBezTo>
                      <a:pt x="7637" y="18942"/>
                      <a:pt x="7824" y="18933"/>
                      <a:pt x="8011" y="18924"/>
                    </a:cubicBezTo>
                    <a:cubicBezTo>
                      <a:pt x="10634" y="18808"/>
                      <a:pt x="12231" y="18567"/>
                      <a:pt x="12356" y="18460"/>
                    </a:cubicBezTo>
                    <a:cubicBezTo>
                      <a:pt x="12552" y="18299"/>
                      <a:pt x="14238" y="16765"/>
                      <a:pt x="13641" y="11725"/>
                    </a:cubicBezTo>
                    <a:cubicBezTo>
                      <a:pt x="13052" y="6684"/>
                      <a:pt x="11125" y="2170"/>
                      <a:pt x="9055" y="734"/>
                    </a:cubicBezTo>
                    <a:cubicBezTo>
                      <a:pt x="8255" y="178"/>
                      <a:pt x="7384" y="1"/>
                      <a:pt x="66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693;p48">
                <a:extLst>
                  <a:ext uri="{FF2B5EF4-FFF2-40B4-BE49-F238E27FC236}">
                    <a16:creationId xmlns:a16="http://schemas.microsoft.com/office/drawing/2014/main" id="{04575892-97B1-41C3-83DC-C92BD10528D2}"/>
                  </a:ext>
                </a:extLst>
              </p:cNvPr>
              <p:cNvSpPr/>
              <p:nvPr/>
            </p:nvSpPr>
            <p:spPr>
              <a:xfrm flipH="1">
                <a:off x="1319833" y="2997884"/>
                <a:ext cx="1120471" cy="1373744"/>
              </a:xfrm>
              <a:custGeom>
                <a:avLst/>
                <a:gdLst/>
                <a:ahLst/>
                <a:cxnLst/>
                <a:rect l="l" t="t" r="r" b="b"/>
                <a:pathLst>
                  <a:path w="9047" h="11092" extrusionOk="0">
                    <a:moveTo>
                      <a:pt x="4423" y="0"/>
                    </a:moveTo>
                    <a:cubicBezTo>
                      <a:pt x="2593" y="0"/>
                      <a:pt x="1068" y="869"/>
                      <a:pt x="491" y="3419"/>
                    </a:cubicBezTo>
                    <a:cubicBezTo>
                      <a:pt x="1" y="5578"/>
                      <a:pt x="527" y="7603"/>
                      <a:pt x="955" y="8763"/>
                    </a:cubicBezTo>
                    <a:cubicBezTo>
                      <a:pt x="1728" y="10086"/>
                      <a:pt x="2996" y="11091"/>
                      <a:pt x="5067" y="11091"/>
                    </a:cubicBezTo>
                    <a:cubicBezTo>
                      <a:pt x="5076" y="11091"/>
                      <a:pt x="5085" y="11091"/>
                      <a:pt x="5095" y="11091"/>
                    </a:cubicBezTo>
                    <a:cubicBezTo>
                      <a:pt x="5871" y="11082"/>
                      <a:pt x="6602" y="11064"/>
                      <a:pt x="7271" y="11047"/>
                    </a:cubicBezTo>
                    <a:cubicBezTo>
                      <a:pt x="7298" y="10502"/>
                      <a:pt x="7289" y="9646"/>
                      <a:pt x="7878" y="8290"/>
                    </a:cubicBezTo>
                    <a:cubicBezTo>
                      <a:pt x="9047" y="5578"/>
                      <a:pt x="8797" y="850"/>
                      <a:pt x="6228" y="234"/>
                    </a:cubicBezTo>
                    <a:cubicBezTo>
                      <a:pt x="5609" y="87"/>
                      <a:pt x="5001" y="0"/>
                      <a:pt x="44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694;p48">
                <a:extLst>
                  <a:ext uri="{FF2B5EF4-FFF2-40B4-BE49-F238E27FC236}">
                    <a16:creationId xmlns:a16="http://schemas.microsoft.com/office/drawing/2014/main" id="{9B4B1856-1422-4981-AF1E-F3D1CAB1640A}"/>
                  </a:ext>
                </a:extLst>
              </p:cNvPr>
              <p:cNvSpPr/>
              <p:nvPr/>
            </p:nvSpPr>
            <p:spPr>
              <a:xfrm flipH="1">
                <a:off x="2124115" y="3618000"/>
                <a:ext cx="18949" cy="1449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17" extrusionOk="0">
                    <a:moveTo>
                      <a:pt x="72" y="0"/>
                    </a:moveTo>
                    <a:cubicBezTo>
                      <a:pt x="0" y="0"/>
                      <a:pt x="0" y="116"/>
                      <a:pt x="72" y="116"/>
                    </a:cubicBezTo>
                    <a:cubicBezTo>
                      <a:pt x="152" y="116"/>
                      <a:pt x="152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695;p48">
                <a:extLst>
                  <a:ext uri="{FF2B5EF4-FFF2-40B4-BE49-F238E27FC236}">
                    <a16:creationId xmlns:a16="http://schemas.microsoft.com/office/drawing/2014/main" id="{5CDC7BD7-C117-4C52-81DC-23A79CA273A9}"/>
                  </a:ext>
                </a:extLst>
              </p:cNvPr>
              <p:cNvSpPr/>
              <p:nvPr/>
            </p:nvSpPr>
            <p:spPr>
              <a:xfrm flipH="1">
                <a:off x="2245736" y="3629022"/>
                <a:ext cx="15605" cy="31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0"/>
                    </a:moveTo>
                    <a:cubicBezTo>
                      <a:pt x="54" y="9"/>
                      <a:pt x="37" y="9"/>
                      <a:pt x="19" y="18"/>
                    </a:cubicBezTo>
                    <a:cubicBezTo>
                      <a:pt x="10" y="36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205"/>
                      <a:pt x="10" y="223"/>
                      <a:pt x="19" y="232"/>
                    </a:cubicBezTo>
                    <a:cubicBezTo>
                      <a:pt x="37" y="241"/>
                      <a:pt x="54" y="250"/>
                      <a:pt x="63" y="250"/>
                    </a:cubicBezTo>
                    <a:cubicBezTo>
                      <a:pt x="81" y="250"/>
                      <a:pt x="99" y="241"/>
                      <a:pt x="108" y="232"/>
                    </a:cubicBezTo>
                    <a:cubicBezTo>
                      <a:pt x="117" y="223"/>
                      <a:pt x="126" y="205"/>
                      <a:pt x="126" y="188"/>
                    </a:cubicBezTo>
                    <a:lnTo>
                      <a:pt x="126" y="63"/>
                    </a:lnTo>
                    <a:cubicBezTo>
                      <a:pt x="126" y="54"/>
                      <a:pt x="117" y="36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696;p48">
                <a:extLst>
                  <a:ext uri="{FF2B5EF4-FFF2-40B4-BE49-F238E27FC236}">
                    <a16:creationId xmlns:a16="http://schemas.microsoft.com/office/drawing/2014/main" id="{7E8DCD47-AEAD-480F-BB80-45553F2F0115}"/>
                  </a:ext>
                </a:extLst>
              </p:cNvPr>
              <p:cNvSpPr/>
              <p:nvPr/>
            </p:nvSpPr>
            <p:spPr>
              <a:xfrm flipH="1">
                <a:off x="2224681" y="3517434"/>
                <a:ext cx="17834" cy="33192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68" extrusionOk="0">
                    <a:moveTo>
                      <a:pt x="45" y="0"/>
                    </a:moveTo>
                    <a:cubicBezTo>
                      <a:pt x="27" y="9"/>
                      <a:pt x="18" y="18"/>
                      <a:pt x="9" y="27"/>
                    </a:cubicBezTo>
                    <a:cubicBezTo>
                      <a:pt x="1" y="45"/>
                      <a:pt x="1" y="63"/>
                      <a:pt x="1" y="72"/>
                    </a:cubicBezTo>
                    <a:cubicBezTo>
                      <a:pt x="9" y="125"/>
                      <a:pt x="18" y="170"/>
                      <a:pt x="27" y="223"/>
                    </a:cubicBezTo>
                    <a:cubicBezTo>
                      <a:pt x="27" y="241"/>
                      <a:pt x="45" y="250"/>
                      <a:pt x="54" y="259"/>
                    </a:cubicBezTo>
                    <a:cubicBezTo>
                      <a:pt x="63" y="268"/>
                      <a:pt x="90" y="268"/>
                      <a:pt x="99" y="268"/>
                    </a:cubicBezTo>
                    <a:cubicBezTo>
                      <a:pt x="117" y="259"/>
                      <a:pt x="134" y="250"/>
                      <a:pt x="134" y="241"/>
                    </a:cubicBezTo>
                    <a:cubicBezTo>
                      <a:pt x="143" y="223"/>
                      <a:pt x="143" y="205"/>
                      <a:pt x="143" y="188"/>
                    </a:cubicBezTo>
                    <a:cubicBezTo>
                      <a:pt x="134" y="143"/>
                      <a:pt x="125" y="89"/>
                      <a:pt x="117" y="45"/>
                    </a:cubicBezTo>
                    <a:cubicBezTo>
                      <a:pt x="117" y="27"/>
                      <a:pt x="99" y="18"/>
                      <a:pt x="90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97;p48">
                <a:extLst>
                  <a:ext uri="{FF2B5EF4-FFF2-40B4-BE49-F238E27FC236}">
                    <a16:creationId xmlns:a16="http://schemas.microsoft.com/office/drawing/2014/main" id="{C37B72DE-A391-42CB-AEFD-71A3FBF528B9}"/>
                  </a:ext>
                </a:extLst>
              </p:cNvPr>
              <p:cNvSpPr/>
              <p:nvPr/>
            </p:nvSpPr>
            <p:spPr>
              <a:xfrm flipH="1">
                <a:off x="2105414" y="3555208"/>
                <a:ext cx="21054" cy="27495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22" extrusionOk="0">
                    <a:moveTo>
                      <a:pt x="49" y="1"/>
                    </a:moveTo>
                    <a:cubicBezTo>
                      <a:pt x="40" y="1"/>
                      <a:pt x="31" y="3"/>
                      <a:pt x="27" y="7"/>
                    </a:cubicBezTo>
                    <a:cubicBezTo>
                      <a:pt x="9" y="16"/>
                      <a:pt x="0" y="34"/>
                      <a:pt x="0" y="52"/>
                    </a:cubicBezTo>
                    <a:cubicBezTo>
                      <a:pt x="0" y="52"/>
                      <a:pt x="0" y="61"/>
                      <a:pt x="0" y="61"/>
                    </a:cubicBezTo>
                    <a:cubicBezTo>
                      <a:pt x="0" y="79"/>
                      <a:pt x="0" y="88"/>
                      <a:pt x="0" y="97"/>
                    </a:cubicBezTo>
                    <a:cubicBezTo>
                      <a:pt x="18" y="123"/>
                      <a:pt x="36" y="159"/>
                      <a:pt x="54" y="195"/>
                    </a:cubicBezTo>
                    <a:cubicBezTo>
                      <a:pt x="63" y="204"/>
                      <a:pt x="72" y="222"/>
                      <a:pt x="89" y="222"/>
                    </a:cubicBezTo>
                    <a:cubicBezTo>
                      <a:pt x="107" y="222"/>
                      <a:pt x="125" y="222"/>
                      <a:pt x="134" y="213"/>
                    </a:cubicBezTo>
                    <a:cubicBezTo>
                      <a:pt x="152" y="204"/>
                      <a:pt x="161" y="195"/>
                      <a:pt x="161" y="177"/>
                    </a:cubicBezTo>
                    <a:lnTo>
                      <a:pt x="170" y="159"/>
                    </a:lnTo>
                    <a:cubicBezTo>
                      <a:pt x="170" y="150"/>
                      <a:pt x="161" y="141"/>
                      <a:pt x="161" y="132"/>
                    </a:cubicBezTo>
                    <a:lnTo>
                      <a:pt x="107" y="34"/>
                    </a:lnTo>
                    <a:cubicBezTo>
                      <a:pt x="107" y="16"/>
                      <a:pt x="89" y="7"/>
                      <a:pt x="72" y="7"/>
                    </a:cubicBezTo>
                    <a:cubicBezTo>
                      <a:pt x="67" y="3"/>
                      <a:pt x="58" y="1"/>
                      <a:pt x="4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698;p48">
                <a:extLst>
                  <a:ext uri="{FF2B5EF4-FFF2-40B4-BE49-F238E27FC236}">
                    <a16:creationId xmlns:a16="http://schemas.microsoft.com/office/drawing/2014/main" id="{08B28AAA-8647-42D0-B5B3-A1F9EB6760DE}"/>
                  </a:ext>
                </a:extLst>
              </p:cNvPr>
              <p:cNvSpPr/>
              <p:nvPr/>
            </p:nvSpPr>
            <p:spPr>
              <a:xfrm flipH="1">
                <a:off x="1494338" y="3677572"/>
                <a:ext cx="18949" cy="271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54" y="1"/>
                    </a:moveTo>
                    <a:cubicBezTo>
                      <a:pt x="36" y="10"/>
                      <a:pt x="18" y="19"/>
                      <a:pt x="18" y="28"/>
                    </a:cubicBezTo>
                    <a:cubicBezTo>
                      <a:pt x="9" y="45"/>
                      <a:pt x="0" y="63"/>
                      <a:pt x="9" y="81"/>
                    </a:cubicBezTo>
                    <a:cubicBezTo>
                      <a:pt x="18" y="108"/>
                      <a:pt x="27" y="144"/>
                      <a:pt x="36" y="179"/>
                    </a:cubicBezTo>
                    <a:cubicBezTo>
                      <a:pt x="36" y="188"/>
                      <a:pt x="45" y="206"/>
                      <a:pt x="63" y="215"/>
                    </a:cubicBezTo>
                    <a:cubicBezTo>
                      <a:pt x="69" y="215"/>
                      <a:pt x="83" y="219"/>
                      <a:pt x="94" y="219"/>
                    </a:cubicBezTo>
                    <a:cubicBezTo>
                      <a:pt x="100" y="219"/>
                      <a:pt x="105" y="218"/>
                      <a:pt x="107" y="215"/>
                    </a:cubicBezTo>
                    <a:cubicBezTo>
                      <a:pt x="125" y="215"/>
                      <a:pt x="134" y="206"/>
                      <a:pt x="143" y="188"/>
                    </a:cubicBezTo>
                    <a:cubicBezTo>
                      <a:pt x="152" y="179"/>
                      <a:pt x="152" y="161"/>
                      <a:pt x="152" y="144"/>
                    </a:cubicBezTo>
                    <a:lnTo>
                      <a:pt x="125" y="45"/>
                    </a:lnTo>
                    <a:cubicBezTo>
                      <a:pt x="125" y="28"/>
                      <a:pt x="107" y="19"/>
                      <a:pt x="99" y="10"/>
                    </a:cubicBezTo>
                    <a:cubicBezTo>
                      <a:pt x="90" y="1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699;p48">
                <a:extLst>
                  <a:ext uri="{FF2B5EF4-FFF2-40B4-BE49-F238E27FC236}">
                    <a16:creationId xmlns:a16="http://schemas.microsoft.com/office/drawing/2014/main" id="{8AB10B3F-5E42-4DA7-ABD7-1CA0EA0C94EE}"/>
                  </a:ext>
                </a:extLst>
              </p:cNvPr>
              <p:cNvSpPr/>
              <p:nvPr/>
            </p:nvSpPr>
            <p:spPr>
              <a:xfrm flipH="1">
                <a:off x="1618188" y="3629022"/>
                <a:ext cx="22169" cy="3368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2" extrusionOk="0">
                    <a:moveTo>
                      <a:pt x="45" y="0"/>
                    </a:moveTo>
                    <a:cubicBezTo>
                      <a:pt x="36" y="9"/>
                      <a:pt x="18" y="18"/>
                      <a:pt x="9" y="36"/>
                    </a:cubicBezTo>
                    <a:cubicBezTo>
                      <a:pt x="1" y="45"/>
                      <a:pt x="1" y="63"/>
                      <a:pt x="1" y="81"/>
                    </a:cubicBezTo>
                    <a:cubicBezTo>
                      <a:pt x="18" y="125"/>
                      <a:pt x="36" y="179"/>
                      <a:pt x="54" y="223"/>
                    </a:cubicBezTo>
                    <a:cubicBezTo>
                      <a:pt x="63" y="241"/>
                      <a:pt x="72" y="250"/>
                      <a:pt x="81" y="259"/>
                    </a:cubicBezTo>
                    <a:cubicBezTo>
                      <a:pt x="93" y="265"/>
                      <a:pt x="106" y="272"/>
                      <a:pt x="115" y="272"/>
                    </a:cubicBezTo>
                    <a:cubicBezTo>
                      <a:pt x="119" y="272"/>
                      <a:pt x="123" y="270"/>
                      <a:pt x="125" y="268"/>
                    </a:cubicBezTo>
                    <a:cubicBezTo>
                      <a:pt x="143" y="268"/>
                      <a:pt x="161" y="250"/>
                      <a:pt x="170" y="241"/>
                    </a:cubicBezTo>
                    <a:cubicBezTo>
                      <a:pt x="170" y="223"/>
                      <a:pt x="179" y="205"/>
                      <a:pt x="170" y="197"/>
                    </a:cubicBezTo>
                    <a:cubicBezTo>
                      <a:pt x="152" y="143"/>
                      <a:pt x="143" y="98"/>
                      <a:pt x="125" y="45"/>
                    </a:cubicBezTo>
                    <a:cubicBezTo>
                      <a:pt x="116" y="27"/>
                      <a:pt x="108" y="18"/>
                      <a:pt x="99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700;p48">
                <a:extLst>
                  <a:ext uri="{FF2B5EF4-FFF2-40B4-BE49-F238E27FC236}">
                    <a16:creationId xmlns:a16="http://schemas.microsoft.com/office/drawing/2014/main" id="{98718471-8C28-45EC-A83F-FECD1AB71975}"/>
                  </a:ext>
                </a:extLst>
              </p:cNvPr>
              <p:cNvSpPr/>
              <p:nvPr/>
            </p:nvSpPr>
            <p:spPr>
              <a:xfrm flipH="1">
                <a:off x="1718630" y="3671627"/>
                <a:ext cx="18949" cy="2749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61" y="0"/>
                    </a:moveTo>
                    <a:cubicBezTo>
                      <a:pt x="56" y="0"/>
                      <a:pt x="50" y="2"/>
                      <a:pt x="45" y="4"/>
                    </a:cubicBezTo>
                    <a:cubicBezTo>
                      <a:pt x="36" y="4"/>
                      <a:pt x="18" y="13"/>
                      <a:pt x="9" y="31"/>
                    </a:cubicBezTo>
                    <a:cubicBezTo>
                      <a:pt x="0" y="49"/>
                      <a:pt x="0" y="58"/>
                      <a:pt x="9" y="76"/>
                    </a:cubicBezTo>
                    <a:cubicBezTo>
                      <a:pt x="9" y="111"/>
                      <a:pt x="18" y="147"/>
                      <a:pt x="27" y="174"/>
                    </a:cubicBezTo>
                    <a:cubicBezTo>
                      <a:pt x="36" y="192"/>
                      <a:pt x="45" y="200"/>
                      <a:pt x="54" y="209"/>
                    </a:cubicBezTo>
                    <a:cubicBezTo>
                      <a:pt x="67" y="216"/>
                      <a:pt x="79" y="222"/>
                      <a:pt x="92" y="222"/>
                    </a:cubicBezTo>
                    <a:cubicBezTo>
                      <a:pt x="97" y="222"/>
                      <a:pt x="102" y="221"/>
                      <a:pt x="108" y="218"/>
                    </a:cubicBezTo>
                    <a:cubicBezTo>
                      <a:pt x="116" y="209"/>
                      <a:pt x="134" y="200"/>
                      <a:pt x="143" y="192"/>
                    </a:cubicBezTo>
                    <a:cubicBezTo>
                      <a:pt x="152" y="174"/>
                      <a:pt x="152" y="156"/>
                      <a:pt x="152" y="147"/>
                    </a:cubicBezTo>
                    <a:cubicBezTo>
                      <a:pt x="143" y="111"/>
                      <a:pt x="134" y="76"/>
                      <a:pt x="125" y="49"/>
                    </a:cubicBezTo>
                    <a:cubicBezTo>
                      <a:pt x="116" y="31"/>
                      <a:pt x="108" y="13"/>
                      <a:pt x="99" y="13"/>
                    </a:cubicBezTo>
                    <a:cubicBezTo>
                      <a:pt x="86" y="7"/>
                      <a:pt x="73" y="0"/>
                      <a:pt x="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2701;p48">
                <a:extLst>
                  <a:ext uri="{FF2B5EF4-FFF2-40B4-BE49-F238E27FC236}">
                    <a16:creationId xmlns:a16="http://schemas.microsoft.com/office/drawing/2014/main" id="{7CE53935-938C-4E4A-9FAE-9938F3F58A5A}"/>
                  </a:ext>
                </a:extLst>
              </p:cNvPr>
              <p:cNvSpPr/>
              <p:nvPr/>
            </p:nvSpPr>
            <p:spPr>
              <a:xfrm flipH="1">
                <a:off x="1963977" y="4162320"/>
                <a:ext cx="18949" cy="3963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20" extrusionOk="0">
                    <a:moveTo>
                      <a:pt x="135" y="119"/>
                    </a:moveTo>
                    <a:cubicBezTo>
                      <a:pt x="133" y="123"/>
                      <a:pt x="131" y="127"/>
                      <a:pt x="130" y="131"/>
                    </a:cubicBezTo>
                    <a:lnTo>
                      <a:pt x="130" y="131"/>
                    </a:lnTo>
                    <a:cubicBezTo>
                      <a:pt x="135" y="125"/>
                      <a:pt x="135" y="119"/>
                      <a:pt x="135" y="119"/>
                    </a:cubicBezTo>
                    <a:close/>
                    <a:moveTo>
                      <a:pt x="131" y="178"/>
                    </a:moveTo>
                    <a:cubicBezTo>
                      <a:pt x="132" y="182"/>
                      <a:pt x="133" y="186"/>
                      <a:pt x="135" y="190"/>
                    </a:cubicBezTo>
                    <a:cubicBezTo>
                      <a:pt x="135" y="184"/>
                      <a:pt x="135" y="182"/>
                      <a:pt x="131" y="178"/>
                    </a:cubicBezTo>
                    <a:close/>
                    <a:moveTo>
                      <a:pt x="82" y="1"/>
                    </a:moveTo>
                    <a:cubicBezTo>
                      <a:pt x="55" y="1"/>
                      <a:pt x="35" y="18"/>
                      <a:pt x="28" y="48"/>
                    </a:cubicBezTo>
                    <a:cubicBezTo>
                      <a:pt x="1" y="119"/>
                      <a:pt x="1" y="199"/>
                      <a:pt x="28" y="271"/>
                    </a:cubicBezTo>
                    <a:cubicBezTo>
                      <a:pt x="37" y="289"/>
                      <a:pt x="46" y="297"/>
                      <a:pt x="55" y="306"/>
                    </a:cubicBezTo>
                    <a:cubicBezTo>
                      <a:pt x="67" y="313"/>
                      <a:pt x="80" y="319"/>
                      <a:pt x="92" y="319"/>
                    </a:cubicBezTo>
                    <a:cubicBezTo>
                      <a:pt x="98" y="319"/>
                      <a:pt x="103" y="318"/>
                      <a:pt x="108" y="315"/>
                    </a:cubicBezTo>
                    <a:cubicBezTo>
                      <a:pt x="117" y="315"/>
                      <a:pt x="135" y="306"/>
                      <a:pt x="144" y="289"/>
                    </a:cubicBezTo>
                    <a:cubicBezTo>
                      <a:pt x="153" y="271"/>
                      <a:pt x="153" y="253"/>
                      <a:pt x="153" y="244"/>
                    </a:cubicBezTo>
                    <a:cubicBezTo>
                      <a:pt x="144" y="217"/>
                      <a:pt x="135" y="199"/>
                      <a:pt x="126" y="173"/>
                    </a:cubicBezTo>
                    <a:lnTo>
                      <a:pt x="126" y="173"/>
                    </a:lnTo>
                    <a:cubicBezTo>
                      <a:pt x="128" y="175"/>
                      <a:pt x="130" y="177"/>
                      <a:pt x="131" y="178"/>
                    </a:cubicBezTo>
                    <a:lnTo>
                      <a:pt x="131" y="178"/>
                    </a:lnTo>
                    <a:cubicBezTo>
                      <a:pt x="127" y="161"/>
                      <a:pt x="127" y="145"/>
                      <a:pt x="130" y="131"/>
                    </a:cubicBezTo>
                    <a:lnTo>
                      <a:pt x="130" y="131"/>
                    </a:lnTo>
                    <a:cubicBezTo>
                      <a:pt x="129" y="133"/>
                      <a:pt x="128" y="135"/>
                      <a:pt x="126" y="137"/>
                    </a:cubicBezTo>
                    <a:cubicBezTo>
                      <a:pt x="135" y="119"/>
                      <a:pt x="135" y="92"/>
                      <a:pt x="144" y="74"/>
                    </a:cubicBezTo>
                    <a:cubicBezTo>
                      <a:pt x="153" y="48"/>
                      <a:pt x="135" y="12"/>
                      <a:pt x="99" y="3"/>
                    </a:cubicBezTo>
                    <a:cubicBezTo>
                      <a:pt x="93" y="2"/>
                      <a:pt x="87" y="1"/>
                      <a:pt x="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2702;p48">
                <a:extLst>
                  <a:ext uri="{FF2B5EF4-FFF2-40B4-BE49-F238E27FC236}">
                    <a16:creationId xmlns:a16="http://schemas.microsoft.com/office/drawing/2014/main" id="{2E209049-80D6-4CAF-9537-2455787CFE71}"/>
                  </a:ext>
                </a:extLst>
              </p:cNvPr>
              <p:cNvSpPr/>
              <p:nvPr/>
            </p:nvSpPr>
            <p:spPr>
              <a:xfrm flipH="1">
                <a:off x="2081015" y="4228703"/>
                <a:ext cx="18949" cy="3988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22" extrusionOk="0">
                    <a:moveTo>
                      <a:pt x="81" y="0"/>
                    </a:moveTo>
                    <a:cubicBezTo>
                      <a:pt x="54" y="0"/>
                      <a:pt x="35" y="17"/>
                      <a:pt x="27" y="47"/>
                    </a:cubicBezTo>
                    <a:cubicBezTo>
                      <a:pt x="0" y="118"/>
                      <a:pt x="0" y="208"/>
                      <a:pt x="27" y="279"/>
                    </a:cubicBezTo>
                    <a:cubicBezTo>
                      <a:pt x="36" y="288"/>
                      <a:pt x="45" y="306"/>
                      <a:pt x="63" y="315"/>
                    </a:cubicBezTo>
                    <a:cubicBezTo>
                      <a:pt x="67" y="319"/>
                      <a:pt x="74" y="321"/>
                      <a:pt x="82" y="321"/>
                    </a:cubicBezTo>
                    <a:cubicBezTo>
                      <a:pt x="90" y="321"/>
                      <a:pt x="98" y="319"/>
                      <a:pt x="107" y="315"/>
                    </a:cubicBezTo>
                    <a:cubicBezTo>
                      <a:pt x="116" y="315"/>
                      <a:pt x="134" y="306"/>
                      <a:pt x="143" y="288"/>
                    </a:cubicBezTo>
                    <a:cubicBezTo>
                      <a:pt x="152" y="279"/>
                      <a:pt x="152" y="261"/>
                      <a:pt x="152" y="243"/>
                    </a:cubicBezTo>
                    <a:cubicBezTo>
                      <a:pt x="143" y="216"/>
                      <a:pt x="134" y="199"/>
                      <a:pt x="134" y="172"/>
                    </a:cubicBezTo>
                    <a:cubicBezTo>
                      <a:pt x="134" y="181"/>
                      <a:pt x="134" y="181"/>
                      <a:pt x="134" y="190"/>
                    </a:cubicBezTo>
                    <a:cubicBezTo>
                      <a:pt x="125" y="163"/>
                      <a:pt x="125" y="145"/>
                      <a:pt x="134" y="118"/>
                    </a:cubicBezTo>
                    <a:cubicBezTo>
                      <a:pt x="134" y="127"/>
                      <a:pt x="134" y="127"/>
                      <a:pt x="134" y="136"/>
                    </a:cubicBezTo>
                    <a:cubicBezTo>
                      <a:pt x="134" y="118"/>
                      <a:pt x="134" y="100"/>
                      <a:pt x="143" y="83"/>
                    </a:cubicBezTo>
                    <a:cubicBezTo>
                      <a:pt x="152" y="47"/>
                      <a:pt x="134" y="11"/>
                      <a:pt x="98" y="2"/>
                    </a:cubicBezTo>
                    <a:cubicBezTo>
                      <a:pt x="92" y="1"/>
                      <a:pt x="87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2703;p48">
                <a:extLst>
                  <a:ext uri="{FF2B5EF4-FFF2-40B4-BE49-F238E27FC236}">
                    <a16:creationId xmlns:a16="http://schemas.microsoft.com/office/drawing/2014/main" id="{E93792BD-C95B-4D10-A483-29A5F46BF78C}"/>
                  </a:ext>
                </a:extLst>
              </p:cNvPr>
              <p:cNvSpPr/>
              <p:nvPr/>
            </p:nvSpPr>
            <p:spPr>
              <a:xfrm flipH="1">
                <a:off x="2159536" y="4162320"/>
                <a:ext cx="19940" cy="3963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20" extrusionOk="0">
                    <a:moveTo>
                      <a:pt x="89" y="1"/>
                    </a:moveTo>
                    <a:cubicBezTo>
                      <a:pt x="60" y="1"/>
                      <a:pt x="34" y="18"/>
                      <a:pt x="27" y="48"/>
                    </a:cubicBezTo>
                    <a:cubicBezTo>
                      <a:pt x="0" y="119"/>
                      <a:pt x="0" y="199"/>
                      <a:pt x="36" y="271"/>
                    </a:cubicBezTo>
                    <a:cubicBezTo>
                      <a:pt x="36" y="289"/>
                      <a:pt x="45" y="306"/>
                      <a:pt x="62" y="306"/>
                    </a:cubicBezTo>
                    <a:cubicBezTo>
                      <a:pt x="69" y="313"/>
                      <a:pt x="80" y="319"/>
                      <a:pt x="92" y="319"/>
                    </a:cubicBezTo>
                    <a:cubicBezTo>
                      <a:pt x="97" y="319"/>
                      <a:pt x="102" y="318"/>
                      <a:pt x="107" y="315"/>
                    </a:cubicBezTo>
                    <a:cubicBezTo>
                      <a:pt x="125" y="315"/>
                      <a:pt x="134" y="306"/>
                      <a:pt x="143" y="289"/>
                    </a:cubicBezTo>
                    <a:cubicBezTo>
                      <a:pt x="152" y="280"/>
                      <a:pt x="161" y="253"/>
                      <a:pt x="152" y="244"/>
                    </a:cubicBezTo>
                    <a:cubicBezTo>
                      <a:pt x="143" y="217"/>
                      <a:pt x="134" y="199"/>
                      <a:pt x="134" y="173"/>
                    </a:cubicBezTo>
                    <a:cubicBezTo>
                      <a:pt x="134" y="160"/>
                      <a:pt x="134" y="149"/>
                      <a:pt x="134" y="137"/>
                    </a:cubicBezTo>
                    <a:cubicBezTo>
                      <a:pt x="134" y="119"/>
                      <a:pt x="143" y="92"/>
                      <a:pt x="143" y="74"/>
                    </a:cubicBezTo>
                    <a:cubicBezTo>
                      <a:pt x="161" y="48"/>
                      <a:pt x="134" y="12"/>
                      <a:pt x="107" y="3"/>
                    </a:cubicBezTo>
                    <a:cubicBezTo>
                      <a:pt x="101" y="2"/>
                      <a:pt x="95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2704;p48">
                <a:extLst>
                  <a:ext uri="{FF2B5EF4-FFF2-40B4-BE49-F238E27FC236}">
                    <a16:creationId xmlns:a16="http://schemas.microsoft.com/office/drawing/2014/main" id="{0FE48E8D-4C47-4E38-A533-C43D30D98E60}"/>
                  </a:ext>
                </a:extLst>
              </p:cNvPr>
              <p:cNvSpPr/>
              <p:nvPr/>
            </p:nvSpPr>
            <p:spPr>
              <a:xfrm flipH="1">
                <a:off x="2257873" y="4076120"/>
                <a:ext cx="18949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23" extrusionOk="0">
                    <a:moveTo>
                      <a:pt x="85" y="1"/>
                    </a:moveTo>
                    <a:cubicBezTo>
                      <a:pt x="61" y="1"/>
                      <a:pt x="35" y="18"/>
                      <a:pt x="28" y="48"/>
                    </a:cubicBezTo>
                    <a:cubicBezTo>
                      <a:pt x="1" y="119"/>
                      <a:pt x="1" y="208"/>
                      <a:pt x="28" y="280"/>
                    </a:cubicBezTo>
                    <a:cubicBezTo>
                      <a:pt x="37" y="289"/>
                      <a:pt x="46" y="307"/>
                      <a:pt x="63" y="315"/>
                    </a:cubicBezTo>
                    <a:cubicBezTo>
                      <a:pt x="68" y="320"/>
                      <a:pt x="75" y="322"/>
                      <a:pt x="82" y="322"/>
                    </a:cubicBezTo>
                    <a:cubicBezTo>
                      <a:pt x="90" y="322"/>
                      <a:pt x="99" y="320"/>
                      <a:pt x="108" y="315"/>
                    </a:cubicBezTo>
                    <a:cubicBezTo>
                      <a:pt x="126" y="315"/>
                      <a:pt x="135" y="307"/>
                      <a:pt x="144" y="289"/>
                    </a:cubicBezTo>
                    <a:cubicBezTo>
                      <a:pt x="153" y="280"/>
                      <a:pt x="153" y="262"/>
                      <a:pt x="153" y="244"/>
                    </a:cubicBezTo>
                    <a:cubicBezTo>
                      <a:pt x="144" y="217"/>
                      <a:pt x="135" y="200"/>
                      <a:pt x="135" y="173"/>
                    </a:cubicBezTo>
                    <a:cubicBezTo>
                      <a:pt x="135" y="160"/>
                      <a:pt x="135" y="149"/>
                      <a:pt x="135" y="137"/>
                    </a:cubicBezTo>
                    <a:cubicBezTo>
                      <a:pt x="135" y="119"/>
                      <a:pt x="135" y="101"/>
                      <a:pt x="144" y="84"/>
                    </a:cubicBezTo>
                    <a:cubicBezTo>
                      <a:pt x="153" y="48"/>
                      <a:pt x="135" y="12"/>
                      <a:pt x="99" y="3"/>
                    </a:cubicBezTo>
                    <a:cubicBezTo>
                      <a:pt x="95" y="2"/>
                      <a:pt x="90" y="1"/>
                      <a:pt x="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2705;p48">
                <a:extLst>
                  <a:ext uri="{FF2B5EF4-FFF2-40B4-BE49-F238E27FC236}">
                    <a16:creationId xmlns:a16="http://schemas.microsoft.com/office/drawing/2014/main" id="{777617BC-14FE-40DC-82AF-287F36865801}"/>
                  </a:ext>
                </a:extLst>
              </p:cNvPr>
              <p:cNvSpPr/>
              <p:nvPr/>
            </p:nvSpPr>
            <p:spPr>
              <a:xfrm flipH="1">
                <a:off x="1512048" y="3852200"/>
                <a:ext cx="18949" cy="3988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22" extrusionOk="0">
                    <a:moveTo>
                      <a:pt x="99" y="0"/>
                    </a:moveTo>
                    <a:cubicBezTo>
                      <a:pt x="72" y="0"/>
                      <a:pt x="36" y="18"/>
                      <a:pt x="27" y="45"/>
                    </a:cubicBezTo>
                    <a:cubicBezTo>
                      <a:pt x="1" y="116"/>
                      <a:pt x="1" y="205"/>
                      <a:pt x="27" y="277"/>
                    </a:cubicBezTo>
                    <a:cubicBezTo>
                      <a:pt x="36" y="295"/>
                      <a:pt x="45" y="304"/>
                      <a:pt x="63" y="313"/>
                    </a:cubicBezTo>
                    <a:cubicBezTo>
                      <a:pt x="72" y="321"/>
                      <a:pt x="90" y="321"/>
                      <a:pt x="108" y="321"/>
                    </a:cubicBezTo>
                    <a:cubicBezTo>
                      <a:pt x="126" y="313"/>
                      <a:pt x="135" y="304"/>
                      <a:pt x="143" y="286"/>
                    </a:cubicBezTo>
                    <a:cubicBezTo>
                      <a:pt x="152" y="277"/>
                      <a:pt x="152" y="259"/>
                      <a:pt x="152" y="241"/>
                    </a:cubicBezTo>
                    <a:cubicBezTo>
                      <a:pt x="143" y="223"/>
                      <a:pt x="135" y="197"/>
                      <a:pt x="135" y="179"/>
                    </a:cubicBezTo>
                    <a:cubicBezTo>
                      <a:pt x="135" y="166"/>
                      <a:pt x="135" y="150"/>
                      <a:pt x="135" y="134"/>
                    </a:cubicBezTo>
                    <a:cubicBezTo>
                      <a:pt x="135" y="116"/>
                      <a:pt x="135" y="98"/>
                      <a:pt x="143" y="81"/>
                    </a:cubicBezTo>
                    <a:cubicBezTo>
                      <a:pt x="152" y="54"/>
                      <a:pt x="135" y="9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2706;p48">
                <a:extLst>
                  <a:ext uri="{FF2B5EF4-FFF2-40B4-BE49-F238E27FC236}">
                    <a16:creationId xmlns:a16="http://schemas.microsoft.com/office/drawing/2014/main" id="{19334717-E73F-4383-8100-A5A080A089BB}"/>
                  </a:ext>
                </a:extLst>
              </p:cNvPr>
              <p:cNvSpPr/>
              <p:nvPr/>
            </p:nvSpPr>
            <p:spPr>
              <a:xfrm flipH="1">
                <a:off x="1852388" y="4195511"/>
                <a:ext cx="23284" cy="39260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17" extrusionOk="0">
                    <a:moveTo>
                      <a:pt x="69" y="0"/>
                    </a:moveTo>
                    <a:cubicBezTo>
                      <a:pt x="64" y="0"/>
                      <a:pt x="59" y="1"/>
                      <a:pt x="54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27" y="137"/>
                      <a:pt x="45" y="208"/>
                      <a:pt x="63" y="270"/>
                    </a:cubicBezTo>
                    <a:cubicBezTo>
                      <a:pt x="63" y="294"/>
                      <a:pt x="90" y="317"/>
                      <a:pt x="120" y="317"/>
                    </a:cubicBezTo>
                    <a:cubicBezTo>
                      <a:pt x="125" y="317"/>
                      <a:pt x="129" y="316"/>
                      <a:pt x="134" y="315"/>
                    </a:cubicBezTo>
                    <a:cubicBezTo>
                      <a:pt x="170" y="306"/>
                      <a:pt x="188" y="270"/>
                      <a:pt x="179" y="235"/>
                    </a:cubicBezTo>
                    <a:cubicBezTo>
                      <a:pt x="161" y="172"/>
                      <a:pt x="143" y="110"/>
                      <a:pt x="125" y="38"/>
                    </a:cubicBezTo>
                    <a:cubicBezTo>
                      <a:pt x="118" y="16"/>
                      <a:pt x="92" y="0"/>
                      <a:pt x="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2707;p48">
                <a:extLst>
                  <a:ext uri="{FF2B5EF4-FFF2-40B4-BE49-F238E27FC236}">
                    <a16:creationId xmlns:a16="http://schemas.microsoft.com/office/drawing/2014/main" id="{EAAFF212-EDB4-4C2B-A912-2E775A62A5E0}"/>
                  </a:ext>
                </a:extLst>
              </p:cNvPr>
              <p:cNvSpPr/>
              <p:nvPr/>
            </p:nvSpPr>
            <p:spPr>
              <a:xfrm flipH="1">
                <a:off x="2081015" y="4136064"/>
                <a:ext cx="18949" cy="42109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0" extrusionOk="0">
                    <a:moveTo>
                      <a:pt x="63" y="1"/>
                    </a:moveTo>
                    <a:cubicBezTo>
                      <a:pt x="54" y="1"/>
                      <a:pt x="36" y="1"/>
                      <a:pt x="27" y="19"/>
                    </a:cubicBezTo>
                    <a:cubicBezTo>
                      <a:pt x="9" y="28"/>
                      <a:pt x="0" y="46"/>
                      <a:pt x="9" y="63"/>
                    </a:cubicBezTo>
                    <a:cubicBezTo>
                      <a:pt x="18" y="135"/>
                      <a:pt x="27" y="206"/>
                      <a:pt x="36" y="278"/>
                    </a:cubicBezTo>
                    <a:cubicBezTo>
                      <a:pt x="36" y="295"/>
                      <a:pt x="36" y="313"/>
                      <a:pt x="54" y="322"/>
                    </a:cubicBezTo>
                    <a:cubicBezTo>
                      <a:pt x="63" y="331"/>
                      <a:pt x="81" y="340"/>
                      <a:pt x="90" y="340"/>
                    </a:cubicBezTo>
                    <a:cubicBezTo>
                      <a:pt x="107" y="340"/>
                      <a:pt x="125" y="331"/>
                      <a:pt x="134" y="322"/>
                    </a:cubicBezTo>
                    <a:cubicBezTo>
                      <a:pt x="143" y="313"/>
                      <a:pt x="152" y="295"/>
                      <a:pt x="152" y="278"/>
                    </a:cubicBezTo>
                    <a:lnTo>
                      <a:pt x="125" y="63"/>
                    </a:lnTo>
                    <a:cubicBezTo>
                      <a:pt x="125" y="46"/>
                      <a:pt x="125" y="28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2708;p48">
                <a:extLst>
                  <a:ext uri="{FF2B5EF4-FFF2-40B4-BE49-F238E27FC236}">
                    <a16:creationId xmlns:a16="http://schemas.microsoft.com/office/drawing/2014/main" id="{8DFBA2FB-BE94-4125-BCA6-39FD9C7C2FEC}"/>
                  </a:ext>
                </a:extLst>
              </p:cNvPr>
              <p:cNvSpPr/>
              <p:nvPr/>
            </p:nvSpPr>
            <p:spPr>
              <a:xfrm flipH="1">
                <a:off x="2350637" y="3771574"/>
                <a:ext cx="15605" cy="2699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18" extrusionOk="0">
                    <a:moveTo>
                      <a:pt x="63" y="0"/>
                    </a:moveTo>
                    <a:cubicBezTo>
                      <a:pt x="45" y="0"/>
                      <a:pt x="27" y="0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0"/>
                      <a:pt x="9" y="187"/>
                      <a:pt x="18" y="196"/>
                    </a:cubicBezTo>
                    <a:cubicBezTo>
                      <a:pt x="25" y="209"/>
                      <a:pt x="36" y="218"/>
                      <a:pt x="49" y="218"/>
                    </a:cubicBezTo>
                    <a:cubicBezTo>
                      <a:pt x="53" y="218"/>
                      <a:pt x="58" y="217"/>
                      <a:pt x="63" y="214"/>
                    </a:cubicBezTo>
                    <a:cubicBezTo>
                      <a:pt x="81" y="214"/>
                      <a:pt x="90" y="214"/>
                      <a:pt x="107" y="196"/>
                    </a:cubicBezTo>
                    <a:cubicBezTo>
                      <a:pt x="116" y="187"/>
                      <a:pt x="125" y="170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2709;p48">
                <a:extLst>
                  <a:ext uri="{FF2B5EF4-FFF2-40B4-BE49-F238E27FC236}">
                    <a16:creationId xmlns:a16="http://schemas.microsoft.com/office/drawing/2014/main" id="{5853EB4A-68C4-46F4-BE7E-A96C57A4A42F}"/>
                  </a:ext>
                </a:extLst>
              </p:cNvPr>
              <p:cNvSpPr/>
              <p:nvPr/>
            </p:nvSpPr>
            <p:spPr>
              <a:xfrm flipH="1">
                <a:off x="2339614" y="3607968"/>
                <a:ext cx="14490" cy="2452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98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1" y="28"/>
                      <a:pt x="1" y="45"/>
                      <a:pt x="1" y="63"/>
                    </a:cubicBezTo>
                    <a:lnTo>
                      <a:pt x="1" y="135"/>
                    </a:lnTo>
                    <a:cubicBezTo>
                      <a:pt x="1" y="152"/>
                      <a:pt x="1" y="170"/>
                      <a:pt x="18" y="179"/>
                    </a:cubicBezTo>
                    <a:cubicBezTo>
                      <a:pt x="18" y="188"/>
                      <a:pt x="27" y="188"/>
                      <a:pt x="36" y="188"/>
                    </a:cubicBezTo>
                    <a:cubicBezTo>
                      <a:pt x="45" y="197"/>
                      <a:pt x="45" y="197"/>
                      <a:pt x="54" y="197"/>
                    </a:cubicBezTo>
                    <a:cubicBezTo>
                      <a:pt x="72" y="197"/>
                      <a:pt x="90" y="188"/>
                      <a:pt x="99" y="179"/>
                    </a:cubicBezTo>
                    <a:cubicBezTo>
                      <a:pt x="108" y="170"/>
                      <a:pt x="116" y="152"/>
                      <a:pt x="116" y="135"/>
                    </a:cubicBezTo>
                    <a:lnTo>
                      <a:pt x="116" y="63"/>
                    </a:lnTo>
                    <a:cubicBezTo>
                      <a:pt x="116" y="45"/>
                      <a:pt x="108" y="28"/>
                      <a:pt x="99" y="19"/>
                    </a:cubicBezTo>
                    <a:cubicBezTo>
                      <a:pt x="99" y="10"/>
                      <a:pt x="90" y="10"/>
                      <a:pt x="81" y="10"/>
                    </a:cubicBezTo>
                    <a:cubicBezTo>
                      <a:pt x="72" y="1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2710;p48">
                <a:extLst>
                  <a:ext uri="{FF2B5EF4-FFF2-40B4-BE49-F238E27FC236}">
                    <a16:creationId xmlns:a16="http://schemas.microsoft.com/office/drawing/2014/main" id="{45BE63D2-04DD-4D7E-BE42-80F2839155ED}"/>
                  </a:ext>
                </a:extLst>
              </p:cNvPr>
              <p:cNvSpPr/>
              <p:nvPr/>
            </p:nvSpPr>
            <p:spPr>
              <a:xfrm flipH="1">
                <a:off x="2352866" y="3671008"/>
                <a:ext cx="15605" cy="1882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52" extrusionOk="0">
                    <a:moveTo>
                      <a:pt x="63" y="0"/>
                    </a:moveTo>
                    <a:cubicBezTo>
                      <a:pt x="54" y="9"/>
                      <a:pt x="45" y="9"/>
                      <a:pt x="45" y="9"/>
                    </a:cubicBezTo>
                    <a:cubicBezTo>
                      <a:pt x="36" y="9"/>
                      <a:pt x="27" y="18"/>
                      <a:pt x="18" y="18"/>
                    </a:cubicBezTo>
                    <a:lnTo>
                      <a:pt x="9" y="36"/>
                    </a:lnTo>
                    <a:cubicBezTo>
                      <a:pt x="1" y="45"/>
                      <a:pt x="1" y="54"/>
                      <a:pt x="1" y="63"/>
                    </a:cubicBezTo>
                    <a:lnTo>
                      <a:pt x="1" y="89"/>
                    </a:lnTo>
                    <a:cubicBezTo>
                      <a:pt x="1" y="98"/>
                      <a:pt x="1" y="107"/>
                      <a:pt x="1" y="116"/>
                    </a:cubicBezTo>
                    <a:cubicBezTo>
                      <a:pt x="9" y="125"/>
                      <a:pt x="9" y="125"/>
                      <a:pt x="18" y="134"/>
                    </a:cubicBezTo>
                    <a:cubicBezTo>
                      <a:pt x="18" y="143"/>
                      <a:pt x="27" y="143"/>
                      <a:pt x="36" y="143"/>
                    </a:cubicBezTo>
                    <a:cubicBezTo>
                      <a:pt x="45" y="152"/>
                      <a:pt x="54" y="152"/>
                      <a:pt x="63" y="152"/>
                    </a:cubicBezTo>
                    <a:lnTo>
                      <a:pt x="72" y="152"/>
                    </a:lnTo>
                    <a:cubicBezTo>
                      <a:pt x="90" y="143"/>
                      <a:pt x="99" y="143"/>
                      <a:pt x="108" y="134"/>
                    </a:cubicBezTo>
                    <a:lnTo>
                      <a:pt x="117" y="116"/>
                    </a:lnTo>
                    <a:cubicBezTo>
                      <a:pt x="117" y="107"/>
                      <a:pt x="125" y="98"/>
                      <a:pt x="125" y="89"/>
                    </a:cubicBezTo>
                    <a:lnTo>
                      <a:pt x="125" y="63"/>
                    </a:lnTo>
                    <a:cubicBezTo>
                      <a:pt x="125" y="54"/>
                      <a:pt x="117" y="45"/>
                      <a:pt x="117" y="45"/>
                    </a:cubicBezTo>
                    <a:cubicBezTo>
                      <a:pt x="117" y="36"/>
                      <a:pt x="108" y="27"/>
                      <a:pt x="108" y="18"/>
                    </a:cubicBezTo>
                    <a:cubicBezTo>
                      <a:pt x="99" y="18"/>
                      <a:pt x="90" y="9"/>
                      <a:pt x="81" y="9"/>
                    </a:cubicBezTo>
                    <a:cubicBezTo>
                      <a:pt x="72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2711;p48">
                <a:extLst>
                  <a:ext uri="{FF2B5EF4-FFF2-40B4-BE49-F238E27FC236}">
                    <a16:creationId xmlns:a16="http://schemas.microsoft.com/office/drawing/2014/main" id="{2EB223D0-6A6D-4D25-A330-EDEDA5855D41}"/>
                  </a:ext>
                </a:extLst>
              </p:cNvPr>
              <p:cNvSpPr/>
              <p:nvPr/>
            </p:nvSpPr>
            <p:spPr>
              <a:xfrm flipH="1">
                <a:off x="2290941" y="3835604"/>
                <a:ext cx="18949" cy="2415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5" extrusionOk="0">
                    <a:moveTo>
                      <a:pt x="45" y="0"/>
                    </a:moveTo>
                    <a:cubicBezTo>
                      <a:pt x="36" y="0"/>
                      <a:pt x="18" y="9"/>
                      <a:pt x="9" y="27"/>
                    </a:cubicBezTo>
                    <a:cubicBezTo>
                      <a:pt x="0" y="45"/>
                      <a:pt x="0" y="63"/>
                      <a:pt x="0" y="72"/>
                    </a:cubicBezTo>
                    <a:cubicBezTo>
                      <a:pt x="9" y="99"/>
                      <a:pt x="18" y="125"/>
                      <a:pt x="27" y="152"/>
                    </a:cubicBezTo>
                    <a:cubicBezTo>
                      <a:pt x="36" y="161"/>
                      <a:pt x="45" y="179"/>
                      <a:pt x="54" y="188"/>
                    </a:cubicBezTo>
                    <a:lnTo>
                      <a:pt x="81" y="188"/>
                    </a:lnTo>
                    <a:cubicBezTo>
                      <a:pt x="85" y="192"/>
                      <a:pt x="90" y="195"/>
                      <a:pt x="94" y="195"/>
                    </a:cubicBezTo>
                    <a:cubicBezTo>
                      <a:pt x="98" y="195"/>
                      <a:pt x="103" y="192"/>
                      <a:pt x="107" y="188"/>
                    </a:cubicBezTo>
                    <a:cubicBezTo>
                      <a:pt x="116" y="188"/>
                      <a:pt x="134" y="179"/>
                      <a:pt x="143" y="161"/>
                    </a:cubicBezTo>
                    <a:cubicBezTo>
                      <a:pt x="152" y="152"/>
                      <a:pt x="152" y="134"/>
                      <a:pt x="143" y="116"/>
                    </a:cubicBezTo>
                    <a:cubicBezTo>
                      <a:pt x="134" y="90"/>
                      <a:pt x="134" y="63"/>
                      <a:pt x="125" y="45"/>
                    </a:cubicBezTo>
                    <a:cubicBezTo>
                      <a:pt x="116" y="27"/>
                      <a:pt x="107" y="9"/>
                      <a:pt x="98" y="9"/>
                    </a:cubicBezTo>
                    <a:cubicBezTo>
                      <a:pt x="90" y="0"/>
                      <a:pt x="81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2712;p48">
                <a:extLst>
                  <a:ext uri="{FF2B5EF4-FFF2-40B4-BE49-F238E27FC236}">
                    <a16:creationId xmlns:a16="http://schemas.microsoft.com/office/drawing/2014/main" id="{9A2DBB63-4585-44B0-8CDF-8F4367293159}"/>
                  </a:ext>
                </a:extLst>
              </p:cNvPr>
              <p:cNvSpPr/>
              <p:nvPr/>
            </p:nvSpPr>
            <p:spPr>
              <a:xfrm flipH="1">
                <a:off x="2266666" y="3977040"/>
                <a:ext cx="18949" cy="3988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22" extrusionOk="0">
                    <a:moveTo>
                      <a:pt x="108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18"/>
                      <a:pt x="36" y="27"/>
                      <a:pt x="27" y="45"/>
                    </a:cubicBezTo>
                    <a:cubicBezTo>
                      <a:pt x="1" y="116"/>
                      <a:pt x="1" y="197"/>
                      <a:pt x="10" y="277"/>
                    </a:cubicBezTo>
                    <a:cubicBezTo>
                      <a:pt x="10" y="286"/>
                      <a:pt x="27" y="304"/>
                      <a:pt x="36" y="313"/>
                    </a:cubicBezTo>
                    <a:cubicBezTo>
                      <a:pt x="54" y="322"/>
                      <a:pt x="72" y="322"/>
                      <a:pt x="81" y="322"/>
                    </a:cubicBezTo>
                    <a:cubicBezTo>
                      <a:pt x="99" y="313"/>
                      <a:pt x="117" y="304"/>
                      <a:pt x="117" y="295"/>
                    </a:cubicBezTo>
                    <a:cubicBezTo>
                      <a:pt x="126" y="277"/>
                      <a:pt x="126" y="259"/>
                      <a:pt x="126" y="241"/>
                    </a:cubicBezTo>
                    <a:cubicBezTo>
                      <a:pt x="126" y="216"/>
                      <a:pt x="126" y="194"/>
                      <a:pt x="126" y="170"/>
                    </a:cubicBezTo>
                    <a:cubicBezTo>
                      <a:pt x="126" y="134"/>
                      <a:pt x="134" y="107"/>
                      <a:pt x="152" y="81"/>
                    </a:cubicBezTo>
                    <a:cubicBezTo>
                      <a:pt x="152" y="63"/>
                      <a:pt x="152" y="45"/>
                      <a:pt x="143" y="36"/>
                    </a:cubicBezTo>
                    <a:cubicBezTo>
                      <a:pt x="134" y="18"/>
                      <a:pt x="117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2713;p48">
                <a:extLst>
                  <a:ext uri="{FF2B5EF4-FFF2-40B4-BE49-F238E27FC236}">
                    <a16:creationId xmlns:a16="http://schemas.microsoft.com/office/drawing/2014/main" id="{7034889C-8142-4688-9292-97FE239D9743}"/>
                  </a:ext>
                </a:extLst>
              </p:cNvPr>
              <p:cNvSpPr/>
              <p:nvPr/>
            </p:nvSpPr>
            <p:spPr>
              <a:xfrm flipH="1">
                <a:off x="2193719" y="4077111"/>
                <a:ext cx="18949" cy="2749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65" y="0"/>
                    </a:moveTo>
                    <a:cubicBezTo>
                      <a:pt x="61" y="0"/>
                      <a:pt x="57" y="2"/>
                      <a:pt x="54" y="4"/>
                    </a:cubicBezTo>
                    <a:cubicBezTo>
                      <a:pt x="36" y="4"/>
                      <a:pt x="18" y="13"/>
                      <a:pt x="18" y="31"/>
                    </a:cubicBezTo>
                    <a:cubicBezTo>
                      <a:pt x="9" y="49"/>
                      <a:pt x="0" y="58"/>
                      <a:pt x="9" y="76"/>
                    </a:cubicBezTo>
                    <a:cubicBezTo>
                      <a:pt x="18" y="111"/>
                      <a:pt x="27" y="147"/>
                      <a:pt x="36" y="174"/>
                    </a:cubicBezTo>
                    <a:cubicBezTo>
                      <a:pt x="36" y="192"/>
                      <a:pt x="45" y="209"/>
                      <a:pt x="63" y="209"/>
                    </a:cubicBezTo>
                    <a:cubicBezTo>
                      <a:pt x="69" y="216"/>
                      <a:pt x="84" y="222"/>
                      <a:pt x="96" y="222"/>
                    </a:cubicBezTo>
                    <a:cubicBezTo>
                      <a:pt x="101" y="222"/>
                      <a:pt x="105" y="221"/>
                      <a:pt x="107" y="218"/>
                    </a:cubicBezTo>
                    <a:cubicBezTo>
                      <a:pt x="125" y="218"/>
                      <a:pt x="134" y="200"/>
                      <a:pt x="143" y="192"/>
                    </a:cubicBezTo>
                    <a:cubicBezTo>
                      <a:pt x="152" y="174"/>
                      <a:pt x="152" y="156"/>
                      <a:pt x="152" y="147"/>
                    </a:cubicBezTo>
                    <a:cubicBezTo>
                      <a:pt x="143" y="111"/>
                      <a:pt x="134" y="76"/>
                      <a:pt x="125" y="49"/>
                    </a:cubicBezTo>
                    <a:cubicBezTo>
                      <a:pt x="125" y="31"/>
                      <a:pt x="107" y="13"/>
                      <a:pt x="99" y="13"/>
                    </a:cubicBezTo>
                    <a:cubicBezTo>
                      <a:pt x="92" y="7"/>
                      <a:pt x="77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2714;p48">
                <a:extLst>
                  <a:ext uri="{FF2B5EF4-FFF2-40B4-BE49-F238E27FC236}">
                    <a16:creationId xmlns:a16="http://schemas.microsoft.com/office/drawing/2014/main" id="{326E4E7E-78C0-4713-B86F-238D8F1CF3EA}"/>
                  </a:ext>
                </a:extLst>
              </p:cNvPr>
              <p:cNvSpPr/>
              <p:nvPr/>
            </p:nvSpPr>
            <p:spPr>
              <a:xfrm flipH="1">
                <a:off x="2145170" y="3986453"/>
                <a:ext cx="18949" cy="3356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1" extrusionOk="0">
                    <a:moveTo>
                      <a:pt x="59" y="1"/>
                    </a:moveTo>
                    <a:cubicBezTo>
                      <a:pt x="53" y="1"/>
                      <a:pt x="49" y="2"/>
                      <a:pt x="46" y="5"/>
                    </a:cubicBezTo>
                    <a:cubicBezTo>
                      <a:pt x="28" y="5"/>
                      <a:pt x="19" y="14"/>
                      <a:pt x="10" y="31"/>
                    </a:cubicBezTo>
                    <a:cubicBezTo>
                      <a:pt x="1" y="49"/>
                      <a:pt x="1" y="58"/>
                      <a:pt x="1" y="76"/>
                    </a:cubicBezTo>
                    <a:lnTo>
                      <a:pt x="28" y="228"/>
                    </a:lnTo>
                    <a:cubicBezTo>
                      <a:pt x="28" y="237"/>
                      <a:pt x="46" y="254"/>
                      <a:pt x="54" y="263"/>
                    </a:cubicBezTo>
                    <a:cubicBezTo>
                      <a:pt x="63" y="268"/>
                      <a:pt x="72" y="270"/>
                      <a:pt x="80" y="270"/>
                    </a:cubicBezTo>
                    <a:cubicBezTo>
                      <a:pt x="88" y="270"/>
                      <a:pt x="95" y="268"/>
                      <a:pt x="99" y="263"/>
                    </a:cubicBezTo>
                    <a:cubicBezTo>
                      <a:pt x="117" y="263"/>
                      <a:pt x="135" y="254"/>
                      <a:pt x="144" y="237"/>
                    </a:cubicBezTo>
                    <a:cubicBezTo>
                      <a:pt x="144" y="228"/>
                      <a:pt x="153" y="210"/>
                      <a:pt x="144" y="192"/>
                    </a:cubicBezTo>
                    <a:lnTo>
                      <a:pt x="117" y="49"/>
                    </a:lnTo>
                    <a:cubicBezTo>
                      <a:pt x="117" y="31"/>
                      <a:pt x="99" y="14"/>
                      <a:pt x="90" y="5"/>
                    </a:cubicBezTo>
                    <a:cubicBezTo>
                      <a:pt x="84" y="5"/>
                      <a:pt x="70" y="1"/>
                      <a:pt x="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2715;p48">
                <a:extLst>
                  <a:ext uri="{FF2B5EF4-FFF2-40B4-BE49-F238E27FC236}">
                    <a16:creationId xmlns:a16="http://schemas.microsoft.com/office/drawing/2014/main" id="{F010D2C9-7945-44C1-B38B-B661620F2C75}"/>
                  </a:ext>
                </a:extLst>
              </p:cNvPr>
              <p:cNvSpPr/>
              <p:nvPr/>
            </p:nvSpPr>
            <p:spPr>
              <a:xfrm flipH="1">
                <a:off x="2024787" y="4107454"/>
                <a:ext cx="21054" cy="24398"/>
              </a:xfrm>
              <a:custGeom>
                <a:avLst/>
                <a:gdLst/>
                <a:ahLst/>
                <a:cxnLst/>
                <a:rect l="l" t="t" r="r" b="b"/>
                <a:pathLst>
                  <a:path w="170" h="197" extrusionOk="0">
                    <a:moveTo>
                      <a:pt x="99" y="0"/>
                    </a:moveTo>
                    <a:cubicBezTo>
                      <a:pt x="90" y="9"/>
                      <a:pt x="81" y="9"/>
                      <a:pt x="81" y="9"/>
                    </a:cubicBezTo>
                    <a:cubicBezTo>
                      <a:pt x="72" y="18"/>
                      <a:pt x="63" y="18"/>
                      <a:pt x="54" y="36"/>
                    </a:cubicBezTo>
                    <a:cubicBezTo>
                      <a:pt x="45" y="54"/>
                      <a:pt x="27" y="80"/>
                      <a:pt x="9" y="107"/>
                    </a:cubicBezTo>
                    <a:cubicBezTo>
                      <a:pt x="0" y="116"/>
                      <a:pt x="0" y="116"/>
                      <a:pt x="0" y="125"/>
                    </a:cubicBezTo>
                    <a:cubicBezTo>
                      <a:pt x="0" y="134"/>
                      <a:pt x="0" y="143"/>
                      <a:pt x="0" y="152"/>
                    </a:cubicBezTo>
                    <a:cubicBezTo>
                      <a:pt x="0" y="161"/>
                      <a:pt x="9" y="170"/>
                      <a:pt x="18" y="170"/>
                    </a:cubicBezTo>
                    <a:cubicBezTo>
                      <a:pt x="18" y="178"/>
                      <a:pt x="27" y="187"/>
                      <a:pt x="27" y="187"/>
                    </a:cubicBezTo>
                    <a:cubicBezTo>
                      <a:pt x="45" y="196"/>
                      <a:pt x="63" y="196"/>
                      <a:pt x="81" y="196"/>
                    </a:cubicBezTo>
                    <a:cubicBezTo>
                      <a:pt x="81" y="196"/>
                      <a:pt x="90" y="187"/>
                      <a:pt x="90" y="187"/>
                    </a:cubicBezTo>
                    <a:cubicBezTo>
                      <a:pt x="99" y="187"/>
                      <a:pt x="108" y="178"/>
                      <a:pt x="116" y="170"/>
                    </a:cubicBezTo>
                    <a:cubicBezTo>
                      <a:pt x="134" y="143"/>
                      <a:pt x="143" y="116"/>
                      <a:pt x="161" y="89"/>
                    </a:cubicBezTo>
                    <a:cubicBezTo>
                      <a:pt x="170" y="89"/>
                      <a:pt x="170" y="80"/>
                      <a:pt x="170" y="71"/>
                    </a:cubicBezTo>
                    <a:cubicBezTo>
                      <a:pt x="170" y="62"/>
                      <a:pt x="170" y="54"/>
                      <a:pt x="170" y="45"/>
                    </a:cubicBezTo>
                    <a:cubicBezTo>
                      <a:pt x="170" y="36"/>
                      <a:pt x="161" y="27"/>
                      <a:pt x="161" y="27"/>
                    </a:cubicBezTo>
                    <a:cubicBezTo>
                      <a:pt x="152" y="18"/>
                      <a:pt x="152" y="9"/>
                      <a:pt x="143" y="9"/>
                    </a:cubicBezTo>
                    <a:cubicBezTo>
                      <a:pt x="125" y="0"/>
                      <a:pt x="108" y="0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2716;p48">
                <a:extLst>
                  <a:ext uri="{FF2B5EF4-FFF2-40B4-BE49-F238E27FC236}">
                    <a16:creationId xmlns:a16="http://schemas.microsoft.com/office/drawing/2014/main" id="{414B6F6F-BB3C-4661-95F4-FACD899436F9}"/>
                  </a:ext>
                </a:extLst>
              </p:cNvPr>
              <p:cNvSpPr/>
              <p:nvPr/>
            </p:nvSpPr>
            <p:spPr>
              <a:xfrm flipH="1">
                <a:off x="1805944" y="4140522"/>
                <a:ext cx="18949" cy="18949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53" extrusionOk="0">
                    <a:moveTo>
                      <a:pt x="72" y="1"/>
                    </a:moveTo>
                    <a:cubicBezTo>
                      <a:pt x="63" y="10"/>
                      <a:pt x="54" y="10"/>
                      <a:pt x="45" y="19"/>
                    </a:cubicBezTo>
                    <a:cubicBezTo>
                      <a:pt x="36" y="27"/>
                      <a:pt x="27" y="36"/>
                      <a:pt x="19" y="45"/>
                    </a:cubicBezTo>
                    <a:cubicBezTo>
                      <a:pt x="10" y="54"/>
                      <a:pt x="10" y="54"/>
                      <a:pt x="10" y="63"/>
                    </a:cubicBezTo>
                    <a:cubicBezTo>
                      <a:pt x="1" y="72"/>
                      <a:pt x="1" y="81"/>
                      <a:pt x="1" y="90"/>
                    </a:cubicBezTo>
                    <a:cubicBezTo>
                      <a:pt x="1" y="99"/>
                      <a:pt x="1" y="108"/>
                      <a:pt x="10" y="117"/>
                    </a:cubicBezTo>
                    <a:cubicBezTo>
                      <a:pt x="10" y="117"/>
                      <a:pt x="10" y="126"/>
                      <a:pt x="19" y="134"/>
                    </a:cubicBezTo>
                    <a:cubicBezTo>
                      <a:pt x="27" y="134"/>
                      <a:pt x="27" y="134"/>
                      <a:pt x="27" y="143"/>
                    </a:cubicBezTo>
                    <a:cubicBezTo>
                      <a:pt x="45" y="143"/>
                      <a:pt x="54" y="152"/>
                      <a:pt x="63" y="152"/>
                    </a:cubicBezTo>
                    <a:cubicBezTo>
                      <a:pt x="72" y="152"/>
                      <a:pt x="72" y="152"/>
                      <a:pt x="81" y="143"/>
                    </a:cubicBezTo>
                    <a:cubicBezTo>
                      <a:pt x="90" y="143"/>
                      <a:pt x="99" y="143"/>
                      <a:pt x="108" y="134"/>
                    </a:cubicBezTo>
                    <a:cubicBezTo>
                      <a:pt x="117" y="126"/>
                      <a:pt x="126" y="117"/>
                      <a:pt x="135" y="108"/>
                    </a:cubicBezTo>
                    <a:cubicBezTo>
                      <a:pt x="135" y="99"/>
                      <a:pt x="143" y="99"/>
                      <a:pt x="143" y="90"/>
                    </a:cubicBezTo>
                    <a:cubicBezTo>
                      <a:pt x="143" y="81"/>
                      <a:pt x="152" y="72"/>
                      <a:pt x="152" y="63"/>
                    </a:cubicBezTo>
                    <a:cubicBezTo>
                      <a:pt x="152" y="54"/>
                      <a:pt x="143" y="45"/>
                      <a:pt x="143" y="36"/>
                    </a:cubicBezTo>
                    <a:cubicBezTo>
                      <a:pt x="143" y="36"/>
                      <a:pt x="135" y="27"/>
                      <a:pt x="135" y="19"/>
                    </a:cubicBezTo>
                    <a:cubicBezTo>
                      <a:pt x="126" y="19"/>
                      <a:pt x="126" y="19"/>
                      <a:pt x="117" y="10"/>
                    </a:cubicBezTo>
                    <a:cubicBezTo>
                      <a:pt x="108" y="10"/>
                      <a:pt x="99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2717;p48">
                <a:extLst>
                  <a:ext uri="{FF2B5EF4-FFF2-40B4-BE49-F238E27FC236}">
                    <a16:creationId xmlns:a16="http://schemas.microsoft.com/office/drawing/2014/main" id="{76FB191F-D3CE-4B58-8507-78C78EA0F6C2}"/>
                  </a:ext>
                </a:extLst>
              </p:cNvPr>
              <p:cNvSpPr/>
              <p:nvPr/>
            </p:nvSpPr>
            <p:spPr>
              <a:xfrm flipH="1">
                <a:off x="1668966" y="4190557"/>
                <a:ext cx="18949" cy="338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3" extrusionOk="0">
                    <a:moveTo>
                      <a:pt x="82" y="0"/>
                    </a:moveTo>
                    <a:cubicBezTo>
                      <a:pt x="75" y="0"/>
                      <a:pt x="68" y="3"/>
                      <a:pt x="63" y="7"/>
                    </a:cubicBezTo>
                    <a:cubicBezTo>
                      <a:pt x="46" y="16"/>
                      <a:pt x="37" y="34"/>
                      <a:pt x="28" y="43"/>
                    </a:cubicBezTo>
                    <a:cubicBezTo>
                      <a:pt x="19" y="96"/>
                      <a:pt x="19" y="141"/>
                      <a:pt x="10" y="194"/>
                    </a:cubicBezTo>
                    <a:cubicBezTo>
                      <a:pt x="1" y="212"/>
                      <a:pt x="1" y="230"/>
                      <a:pt x="10" y="239"/>
                    </a:cubicBezTo>
                    <a:cubicBezTo>
                      <a:pt x="19" y="257"/>
                      <a:pt x="37" y="266"/>
                      <a:pt x="46" y="266"/>
                    </a:cubicBezTo>
                    <a:cubicBezTo>
                      <a:pt x="54" y="270"/>
                      <a:pt x="63" y="272"/>
                      <a:pt x="72" y="272"/>
                    </a:cubicBezTo>
                    <a:cubicBezTo>
                      <a:pt x="81" y="272"/>
                      <a:pt x="90" y="270"/>
                      <a:pt x="99" y="266"/>
                    </a:cubicBezTo>
                    <a:cubicBezTo>
                      <a:pt x="108" y="257"/>
                      <a:pt x="126" y="239"/>
                      <a:pt x="126" y="230"/>
                    </a:cubicBezTo>
                    <a:cubicBezTo>
                      <a:pt x="135" y="177"/>
                      <a:pt x="144" y="132"/>
                      <a:pt x="153" y="78"/>
                    </a:cubicBezTo>
                    <a:cubicBezTo>
                      <a:pt x="153" y="61"/>
                      <a:pt x="153" y="52"/>
                      <a:pt x="144" y="34"/>
                    </a:cubicBezTo>
                    <a:cubicBezTo>
                      <a:pt x="135" y="16"/>
                      <a:pt x="126" y="7"/>
                      <a:pt x="108" y="7"/>
                    </a:cubicBezTo>
                    <a:cubicBezTo>
                      <a:pt x="99" y="3"/>
                      <a:pt x="90" y="0"/>
                      <a:pt x="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2718;p48">
                <a:extLst>
                  <a:ext uri="{FF2B5EF4-FFF2-40B4-BE49-F238E27FC236}">
                    <a16:creationId xmlns:a16="http://schemas.microsoft.com/office/drawing/2014/main" id="{2188EB89-1D4A-4A7F-A357-3A7848BBF528}"/>
                  </a:ext>
                </a:extLst>
              </p:cNvPr>
              <p:cNvSpPr/>
              <p:nvPr/>
            </p:nvSpPr>
            <p:spPr>
              <a:xfrm flipH="1">
                <a:off x="1749593" y="4190310"/>
                <a:ext cx="15605" cy="3888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14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59"/>
                    </a:lnTo>
                    <a:cubicBezTo>
                      <a:pt x="0" y="283"/>
                      <a:pt x="22" y="314"/>
                      <a:pt x="52" y="314"/>
                    </a:cubicBezTo>
                    <a:cubicBezTo>
                      <a:pt x="55" y="314"/>
                      <a:pt x="59" y="313"/>
                      <a:pt x="63" y="312"/>
                    </a:cubicBezTo>
                    <a:cubicBezTo>
                      <a:pt x="99" y="312"/>
                      <a:pt x="125" y="286"/>
                      <a:pt x="125" y="259"/>
                    </a:cubicBezTo>
                    <a:lnTo>
                      <a:pt x="125" y="63"/>
                    </a:lnTo>
                    <a:cubicBezTo>
                      <a:pt x="125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2719;p48">
                <a:extLst>
                  <a:ext uri="{FF2B5EF4-FFF2-40B4-BE49-F238E27FC236}">
                    <a16:creationId xmlns:a16="http://schemas.microsoft.com/office/drawing/2014/main" id="{8610DA30-C17D-4A22-A48B-E09DE69C9E00}"/>
                  </a:ext>
                </a:extLst>
              </p:cNvPr>
              <p:cNvSpPr/>
              <p:nvPr/>
            </p:nvSpPr>
            <p:spPr>
              <a:xfrm flipH="1">
                <a:off x="2166100" y="3542823"/>
                <a:ext cx="21178" cy="2774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24" extrusionOk="0">
                    <a:moveTo>
                      <a:pt x="81" y="0"/>
                    </a:moveTo>
                    <a:cubicBezTo>
                      <a:pt x="63" y="0"/>
                      <a:pt x="45" y="0"/>
                      <a:pt x="36" y="9"/>
                    </a:cubicBezTo>
                    <a:cubicBezTo>
                      <a:pt x="18" y="18"/>
                      <a:pt x="10" y="27"/>
                      <a:pt x="1" y="45"/>
                    </a:cubicBezTo>
                    <a:cubicBezTo>
                      <a:pt x="1" y="54"/>
                      <a:pt x="1" y="54"/>
                      <a:pt x="1" y="63"/>
                    </a:cubicBezTo>
                    <a:cubicBezTo>
                      <a:pt x="1" y="72"/>
                      <a:pt x="10" y="81"/>
                      <a:pt x="10" y="90"/>
                    </a:cubicBezTo>
                    <a:cubicBezTo>
                      <a:pt x="27" y="125"/>
                      <a:pt x="45" y="161"/>
                      <a:pt x="63" y="188"/>
                    </a:cubicBezTo>
                    <a:cubicBezTo>
                      <a:pt x="63" y="206"/>
                      <a:pt x="81" y="215"/>
                      <a:pt x="99" y="223"/>
                    </a:cubicBezTo>
                    <a:cubicBezTo>
                      <a:pt x="108" y="223"/>
                      <a:pt x="134" y="223"/>
                      <a:pt x="143" y="215"/>
                    </a:cubicBezTo>
                    <a:cubicBezTo>
                      <a:pt x="161" y="206"/>
                      <a:pt x="170" y="197"/>
                      <a:pt x="170" y="179"/>
                    </a:cubicBezTo>
                    <a:lnTo>
                      <a:pt x="170" y="161"/>
                    </a:lnTo>
                    <a:cubicBezTo>
                      <a:pt x="170" y="152"/>
                      <a:pt x="170" y="143"/>
                      <a:pt x="161" y="134"/>
                    </a:cubicBezTo>
                    <a:cubicBezTo>
                      <a:pt x="152" y="99"/>
                      <a:pt x="134" y="63"/>
                      <a:pt x="117" y="36"/>
                    </a:cubicBezTo>
                    <a:cubicBezTo>
                      <a:pt x="108" y="18"/>
                      <a:pt x="90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2720;p48">
                <a:extLst>
                  <a:ext uri="{FF2B5EF4-FFF2-40B4-BE49-F238E27FC236}">
                    <a16:creationId xmlns:a16="http://schemas.microsoft.com/office/drawing/2014/main" id="{BCA570A2-2F44-459C-AC22-DC8993698E3C}"/>
                  </a:ext>
                </a:extLst>
              </p:cNvPr>
              <p:cNvSpPr/>
              <p:nvPr/>
            </p:nvSpPr>
            <p:spPr>
              <a:xfrm flipH="1">
                <a:off x="1530873" y="3771574"/>
                <a:ext cx="15605" cy="2984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1" extrusionOk="0">
                    <a:moveTo>
                      <a:pt x="63" y="0"/>
                    </a:moveTo>
                    <a:cubicBezTo>
                      <a:pt x="45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8"/>
                    </a:lnTo>
                    <a:cubicBezTo>
                      <a:pt x="1" y="196"/>
                      <a:pt x="10" y="214"/>
                      <a:pt x="19" y="223"/>
                    </a:cubicBezTo>
                    <a:cubicBezTo>
                      <a:pt x="28" y="241"/>
                      <a:pt x="45" y="241"/>
                      <a:pt x="63" y="241"/>
                    </a:cubicBezTo>
                    <a:cubicBezTo>
                      <a:pt x="81" y="241"/>
                      <a:pt x="99" y="241"/>
                      <a:pt x="108" y="223"/>
                    </a:cubicBezTo>
                    <a:cubicBezTo>
                      <a:pt x="117" y="214"/>
                      <a:pt x="126" y="196"/>
                      <a:pt x="126" y="178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2721;p48">
                <a:extLst>
                  <a:ext uri="{FF2B5EF4-FFF2-40B4-BE49-F238E27FC236}">
                    <a16:creationId xmlns:a16="http://schemas.microsoft.com/office/drawing/2014/main" id="{ED1439D5-D467-4DE9-9CD4-C135B7B6A608}"/>
                  </a:ext>
                </a:extLst>
              </p:cNvPr>
              <p:cNvSpPr/>
              <p:nvPr/>
            </p:nvSpPr>
            <p:spPr>
              <a:xfrm flipH="1">
                <a:off x="1534217" y="3595831"/>
                <a:ext cx="15481" cy="24398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97" extrusionOk="0">
                    <a:moveTo>
                      <a:pt x="62" y="1"/>
                    </a:moveTo>
                    <a:cubicBezTo>
                      <a:pt x="54" y="1"/>
                      <a:pt x="36" y="10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34"/>
                    </a:lnTo>
                    <a:cubicBezTo>
                      <a:pt x="0" y="152"/>
                      <a:pt x="9" y="170"/>
                      <a:pt x="18" y="179"/>
                    </a:cubicBezTo>
                    <a:cubicBezTo>
                      <a:pt x="27" y="188"/>
                      <a:pt x="36" y="188"/>
                      <a:pt x="45" y="188"/>
                    </a:cubicBezTo>
                    <a:cubicBezTo>
                      <a:pt x="54" y="197"/>
                      <a:pt x="54" y="197"/>
                      <a:pt x="62" y="197"/>
                    </a:cubicBezTo>
                    <a:cubicBezTo>
                      <a:pt x="80" y="197"/>
                      <a:pt x="98" y="188"/>
                      <a:pt x="107" y="179"/>
                    </a:cubicBezTo>
                    <a:cubicBezTo>
                      <a:pt x="116" y="170"/>
                      <a:pt x="125" y="152"/>
                      <a:pt x="125" y="134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107" y="10"/>
                      <a:pt x="98" y="10"/>
                      <a:pt x="89" y="10"/>
                    </a:cubicBezTo>
                    <a:cubicBezTo>
                      <a:pt x="80" y="1"/>
                      <a:pt x="71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2722;p48">
                <a:extLst>
                  <a:ext uri="{FF2B5EF4-FFF2-40B4-BE49-F238E27FC236}">
                    <a16:creationId xmlns:a16="http://schemas.microsoft.com/office/drawing/2014/main" id="{9CC8A5AE-64D6-45FE-A872-5977A6EC3DD6}"/>
                  </a:ext>
                </a:extLst>
              </p:cNvPr>
              <p:cNvSpPr/>
              <p:nvPr/>
            </p:nvSpPr>
            <p:spPr>
              <a:xfrm flipH="1">
                <a:off x="1593789" y="3771574"/>
                <a:ext cx="22293" cy="33192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68" extrusionOk="0">
                    <a:moveTo>
                      <a:pt x="45" y="0"/>
                    </a:moveTo>
                    <a:cubicBezTo>
                      <a:pt x="36" y="9"/>
                      <a:pt x="19" y="18"/>
                      <a:pt x="10" y="27"/>
                    </a:cubicBezTo>
                    <a:cubicBezTo>
                      <a:pt x="1" y="45"/>
                      <a:pt x="1" y="63"/>
                      <a:pt x="1" y="80"/>
                    </a:cubicBezTo>
                    <a:cubicBezTo>
                      <a:pt x="19" y="125"/>
                      <a:pt x="36" y="178"/>
                      <a:pt x="54" y="223"/>
                    </a:cubicBezTo>
                    <a:cubicBezTo>
                      <a:pt x="54" y="241"/>
                      <a:pt x="63" y="250"/>
                      <a:pt x="81" y="259"/>
                    </a:cubicBezTo>
                    <a:cubicBezTo>
                      <a:pt x="99" y="268"/>
                      <a:pt x="117" y="268"/>
                      <a:pt x="126" y="268"/>
                    </a:cubicBezTo>
                    <a:cubicBezTo>
                      <a:pt x="144" y="259"/>
                      <a:pt x="161" y="250"/>
                      <a:pt x="161" y="241"/>
                    </a:cubicBezTo>
                    <a:cubicBezTo>
                      <a:pt x="170" y="223"/>
                      <a:pt x="179" y="205"/>
                      <a:pt x="170" y="187"/>
                    </a:cubicBezTo>
                    <a:cubicBezTo>
                      <a:pt x="152" y="143"/>
                      <a:pt x="135" y="89"/>
                      <a:pt x="126" y="45"/>
                    </a:cubicBezTo>
                    <a:cubicBezTo>
                      <a:pt x="117" y="27"/>
                      <a:pt x="108" y="18"/>
                      <a:pt x="90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2723;p48">
                <a:extLst>
                  <a:ext uri="{FF2B5EF4-FFF2-40B4-BE49-F238E27FC236}">
                    <a16:creationId xmlns:a16="http://schemas.microsoft.com/office/drawing/2014/main" id="{995EBE14-A2C5-40D0-A4E9-EF978CBF4EA8}"/>
                  </a:ext>
                </a:extLst>
              </p:cNvPr>
              <p:cNvSpPr/>
              <p:nvPr/>
            </p:nvSpPr>
            <p:spPr>
              <a:xfrm flipH="1">
                <a:off x="1654600" y="3701970"/>
                <a:ext cx="15605" cy="3319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2"/>
                    </a:cubicBezTo>
                    <a:lnTo>
                      <a:pt x="1" y="205"/>
                    </a:lnTo>
                    <a:cubicBezTo>
                      <a:pt x="1" y="223"/>
                      <a:pt x="10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0" y="268"/>
                      <a:pt x="126" y="241"/>
                      <a:pt x="126" y="205"/>
                    </a:cubicBezTo>
                    <a:lnTo>
                      <a:pt x="126" y="62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2724;p48">
                <a:extLst>
                  <a:ext uri="{FF2B5EF4-FFF2-40B4-BE49-F238E27FC236}">
                    <a16:creationId xmlns:a16="http://schemas.microsoft.com/office/drawing/2014/main" id="{DEAC1C93-5B71-40CB-9D80-FC64811EFDD1}"/>
                  </a:ext>
                </a:extLst>
              </p:cNvPr>
              <p:cNvSpPr/>
              <p:nvPr/>
            </p:nvSpPr>
            <p:spPr>
              <a:xfrm flipH="1">
                <a:off x="1670081" y="3832260"/>
                <a:ext cx="15605" cy="3331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8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10" y="242"/>
                      <a:pt x="19" y="251"/>
                    </a:cubicBezTo>
                    <a:cubicBezTo>
                      <a:pt x="28" y="259"/>
                      <a:pt x="45" y="268"/>
                      <a:pt x="63" y="268"/>
                    </a:cubicBezTo>
                    <a:cubicBezTo>
                      <a:pt x="99" y="268"/>
                      <a:pt x="126" y="242"/>
                      <a:pt x="126" y="206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2725;p48">
                <a:extLst>
                  <a:ext uri="{FF2B5EF4-FFF2-40B4-BE49-F238E27FC236}">
                    <a16:creationId xmlns:a16="http://schemas.microsoft.com/office/drawing/2014/main" id="{103A0FE7-0A85-4044-B032-2ABA8D6DD595}"/>
                  </a:ext>
                </a:extLst>
              </p:cNvPr>
              <p:cNvSpPr/>
              <p:nvPr/>
            </p:nvSpPr>
            <p:spPr>
              <a:xfrm flipH="1">
                <a:off x="1707607" y="4116248"/>
                <a:ext cx="18949" cy="1560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26" extrusionOk="0">
                    <a:moveTo>
                      <a:pt x="72" y="0"/>
                    </a:moveTo>
                    <a:cubicBezTo>
                      <a:pt x="1" y="0"/>
                      <a:pt x="1" y="125"/>
                      <a:pt x="72" y="125"/>
                    </a:cubicBezTo>
                    <a:cubicBezTo>
                      <a:pt x="152" y="125"/>
                      <a:pt x="152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2726;p48">
                <a:extLst>
                  <a:ext uri="{FF2B5EF4-FFF2-40B4-BE49-F238E27FC236}">
                    <a16:creationId xmlns:a16="http://schemas.microsoft.com/office/drawing/2014/main" id="{373C3870-1512-4181-B46F-7D5CE529D6BB}"/>
                  </a:ext>
                </a:extLst>
              </p:cNvPr>
              <p:cNvSpPr/>
              <p:nvPr/>
            </p:nvSpPr>
            <p:spPr>
              <a:xfrm flipH="1">
                <a:off x="1633545" y="3947193"/>
                <a:ext cx="15605" cy="4879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4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331"/>
                    </a:lnTo>
                    <a:cubicBezTo>
                      <a:pt x="0" y="357"/>
                      <a:pt x="27" y="393"/>
                      <a:pt x="63" y="393"/>
                    </a:cubicBezTo>
                    <a:cubicBezTo>
                      <a:pt x="98" y="393"/>
                      <a:pt x="125" y="366"/>
                      <a:pt x="125" y="331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2727;p48">
                <a:extLst>
                  <a:ext uri="{FF2B5EF4-FFF2-40B4-BE49-F238E27FC236}">
                    <a16:creationId xmlns:a16="http://schemas.microsoft.com/office/drawing/2014/main" id="{839B70E7-74E1-4885-83B9-ED74FB52E2C3}"/>
                  </a:ext>
                </a:extLst>
              </p:cNvPr>
              <p:cNvSpPr/>
              <p:nvPr/>
            </p:nvSpPr>
            <p:spPr>
              <a:xfrm flipH="1">
                <a:off x="1712066" y="3992522"/>
                <a:ext cx="17834" cy="33192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68" extrusionOk="0">
                    <a:moveTo>
                      <a:pt x="99" y="0"/>
                    </a:moveTo>
                    <a:cubicBezTo>
                      <a:pt x="81" y="0"/>
                      <a:pt x="63" y="0"/>
                      <a:pt x="54" y="9"/>
                    </a:cubicBezTo>
                    <a:cubicBezTo>
                      <a:pt x="37" y="18"/>
                      <a:pt x="28" y="27"/>
                      <a:pt x="28" y="45"/>
                    </a:cubicBezTo>
                    <a:cubicBezTo>
                      <a:pt x="19" y="98"/>
                      <a:pt x="10" y="143"/>
                      <a:pt x="1" y="197"/>
                    </a:cubicBezTo>
                    <a:cubicBezTo>
                      <a:pt x="1" y="205"/>
                      <a:pt x="1" y="223"/>
                      <a:pt x="10" y="241"/>
                    </a:cubicBezTo>
                    <a:cubicBezTo>
                      <a:pt x="10" y="250"/>
                      <a:pt x="28" y="268"/>
                      <a:pt x="46" y="268"/>
                    </a:cubicBezTo>
                    <a:cubicBezTo>
                      <a:pt x="54" y="268"/>
                      <a:pt x="72" y="268"/>
                      <a:pt x="90" y="259"/>
                    </a:cubicBezTo>
                    <a:cubicBezTo>
                      <a:pt x="99" y="250"/>
                      <a:pt x="117" y="241"/>
                      <a:pt x="117" y="223"/>
                    </a:cubicBezTo>
                    <a:cubicBezTo>
                      <a:pt x="126" y="179"/>
                      <a:pt x="135" y="125"/>
                      <a:pt x="144" y="81"/>
                    </a:cubicBezTo>
                    <a:cubicBezTo>
                      <a:pt x="144" y="63"/>
                      <a:pt x="144" y="45"/>
                      <a:pt x="135" y="27"/>
                    </a:cubicBezTo>
                    <a:cubicBezTo>
                      <a:pt x="126" y="18"/>
                      <a:pt x="117" y="9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2728;p48">
                <a:extLst>
                  <a:ext uri="{FF2B5EF4-FFF2-40B4-BE49-F238E27FC236}">
                    <a16:creationId xmlns:a16="http://schemas.microsoft.com/office/drawing/2014/main" id="{88353201-1327-4ED5-BD86-03E544AA6A1E}"/>
                  </a:ext>
                </a:extLst>
              </p:cNvPr>
              <p:cNvSpPr/>
              <p:nvPr/>
            </p:nvSpPr>
            <p:spPr>
              <a:xfrm flipH="1">
                <a:off x="1788234" y="4032277"/>
                <a:ext cx="15605" cy="2662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15" extrusionOk="0">
                    <a:moveTo>
                      <a:pt x="63" y="0"/>
                    </a:moveTo>
                    <a:cubicBezTo>
                      <a:pt x="45" y="0"/>
                      <a:pt x="36" y="0"/>
                      <a:pt x="18" y="18"/>
                    </a:cubicBezTo>
                    <a:cubicBezTo>
                      <a:pt x="9" y="27"/>
                      <a:pt x="0" y="45"/>
                      <a:pt x="0" y="54"/>
                    </a:cubicBezTo>
                    <a:lnTo>
                      <a:pt x="0" y="152"/>
                    </a:lnTo>
                    <a:cubicBezTo>
                      <a:pt x="0" y="170"/>
                      <a:pt x="9" y="188"/>
                      <a:pt x="18" y="197"/>
                    </a:cubicBezTo>
                    <a:cubicBezTo>
                      <a:pt x="27" y="206"/>
                      <a:pt x="45" y="215"/>
                      <a:pt x="63" y="215"/>
                    </a:cubicBezTo>
                    <a:cubicBezTo>
                      <a:pt x="80" y="215"/>
                      <a:pt x="98" y="215"/>
                      <a:pt x="107" y="197"/>
                    </a:cubicBezTo>
                    <a:cubicBezTo>
                      <a:pt x="116" y="188"/>
                      <a:pt x="125" y="170"/>
                      <a:pt x="125" y="152"/>
                    </a:cubicBezTo>
                    <a:lnTo>
                      <a:pt x="125" y="54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0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2729;p48">
                <a:extLst>
                  <a:ext uri="{FF2B5EF4-FFF2-40B4-BE49-F238E27FC236}">
                    <a16:creationId xmlns:a16="http://schemas.microsoft.com/office/drawing/2014/main" id="{CD06599A-6B5F-4751-A087-E785A5F2C00A}"/>
                  </a:ext>
                </a:extLst>
              </p:cNvPr>
              <p:cNvSpPr/>
              <p:nvPr/>
            </p:nvSpPr>
            <p:spPr>
              <a:xfrm flipH="1">
                <a:off x="1906511" y="4114018"/>
                <a:ext cx="15605" cy="299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36" y="1"/>
                      <a:pt x="18" y="18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8" y="224"/>
                    </a:cubicBezTo>
                    <a:cubicBezTo>
                      <a:pt x="36" y="233"/>
                      <a:pt x="54" y="241"/>
                      <a:pt x="63" y="241"/>
                    </a:cubicBezTo>
                    <a:cubicBezTo>
                      <a:pt x="81" y="241"/>
                      <a:pt x="99" y="233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54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1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2730;p48">
                <a:extLst>
                  <a:ext uri="{FF2B5EF4-FFF2-40B4-BE49-F238E27FC236}">
                    <a16:creationId xmlns:a16="http://schemas.microsoft.com/office/drawing/2014/main" id="{655621DE-888F-4B81-82A0-5370030F46F2}"/>
                  </a:ext>
                </a:extLst>
              </p:cNvPr>
              <p:cNvSpPr/>
              <p:nvPr/>
            </p:nvSpPr>
            <p:spPr>
              <a:xfrm flipH="1">
                <a:off x="1927441" y="4010108"/>
                <a:ext cx="15605" cy="4879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4" extrusionOk="0">
                    <a:moveTo>
                      <a:pt x="63" y="1"/>
                    </a:moveTo>
                    <a:cubicBezTo>
                      <a:pt x="27" y="10"/>
                      <a:pt x="0" y="28"/>
                      <a:pt x="0" y="63"/>
                    </a:cubicBezTo>
                    <a:lnTo>
                      <a:pt x="0" y="331"/>
                    </a:lnTo>
                    <a:cubicBezTo>
                      <a:pt x="0" y="367"/>
                      <a:pt x="27" y="394"/>
                      <a:pt x="63" y="394"/>
                    </a:cubicBezTo>
                    <a:cubicBezTo>
                      <a:pt x="98" y="394"/>
                      <a:pt x="125" y="367"/>
                      <a:pt x="125" y="331"/>
                    </a:cubicBezTo>
                    <a:lnTo>
                      <a:pt x="125" y="63"/>
                    </a:lnTo>
                    <a:cubicBezTo>
                      <a:pt x="125" y="37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2731;p48">
                <a:extLst>
                  <a:ext uri="{FF2B5EF4-FFF2-40B4-BE49-F238E27FC236}">
                    <a16:creationId xmlns:a16="http://schemas.microsoft.com/office/drawing/2014/main" id="{B8DF9D95-52C9-4938-9D05-55CC07AC82A3}"/>
                  </a:ext>
                </a:extLst>
              </p:cNvPr>
              <p:cNvSpPr/>
              <p:nvPr/>
            </p:nvSpPr>
            <p:spPr>
              <a:xfrm flipH="1">
                <a:off x="1572859" y="3866319"/>
                <a:ext cx="15605" cy="4892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5" extrusionOk="0">
                    <a:moveTo>
                      <a:pt x="74" y="1"/>
                    </a:moveTo>
                    <a:cubicBezTo>
                      <a:pt x="71" y="1"/>
                      <a:pt x="67" y="1"/>
                      <a:pt x="63" y="2"/>
                    </a:cubicBezTo>
                    <a:cubicBezTo>
                      <a:pt x="28" y="2"/>
                      <a:pt x="1" y="29"/>
                      <a:pt x="1" y="56"/>
                    </a:cubicBezTo>
                    <a:lnTo>
                      <a:pt x="1" y="332"/>
                    </a:lnTo>
                    <a:cubicBezTo>
                      <a:pt x="1" y="359"/>
                      <a:pt x="28" y="395"/>
                      <a:pt x="63" y="395"/>
                    </a:cubicBezTo>
                    <a:cubicBezTo>
                      <a:pt x="99" y="386"/>
                      <a:pt x="126" y="359"/>
                      <a:pt x="126" y="332"/>
                    </a:cubicBezTo>
                    <a:lnTo>
                      <a:pt x="126" y="56"/>
                    </a:lnTo>
                    <a:cubicBezTo>
                      <a:pt x="126" y="32"/>
                      <a:pt x="104" y="1"/>
                      <a:pt x="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2732;p48">
                <a:extLst>
                  <a:ext uri="{FF2B5EF4-FFF2-40B4-BE49-F238E27FC236}">
                    <a16:creationId xmlns:a16="http://schemas.microsoft.com/office/drawing/2014/main" id="{8DDFC99B-07F3-40AA-A653-465A8449DEF4}"/>
                  </a:ext>
                </a:extLst>
              </p:cNvPr>
              <p:cNvSpPr/>
              <p:nvPr/>
            </p:nvSpPr>
            <p:spPr>
              <a:xfrm flipH="1">
                <a:off x="1459040" y="3796963"/>
                <a:ext cx="14490" cy="4867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93" extrusionOk="0">
                    <a:moveTo>
                      <a:pt x="54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330"/>
                    </a:lnTo>
                    <a:cubicBezTo>
                      <a:pt x="1" y="357"/>
                      <a:pt x="27" y="393"/>
                      <a:pt x="54" y="393"/>
                    </a:cubicBezTo>
                    <a:cubicBezTo>
                      <a:pt x="90" y="393"/>
                      <a:pt x="117" y="366"/>
                      <a:pt x="117" y="330"/>
                    </a:cubicBezTo>
                    <a:lnTo>
                      <a:pt x="117" y="63"/>
                    </a:lnTo>
                    <a:cubicBezTo>
                      <a:pt x="117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2733;p48">
                <a:extLst>
                  <a:ext uri="{FF2B5EF4-FFF2-40B4-BE49-F238E27FC236}">
                    <a16:creationId xmlns:a16="http://schemas.microsoft.com/office/drawing/2014/main" id="{08196606-E55C-4C9C-8686-F5426B82BCA5}"/>
                  </a:ext>
                </a:extLst>
              </p:cNvPr>
              <p:cNvSpPr/>
              <p:nvPr/>
            </p:nvSpPr>
            <p:spPr>
              <a:xfrm flipH="1">
                <a:off x="1423619" y="3675342"/>
                <a:ext cx="15605" cy="4879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4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331"/>
                    </a:lnTo>
                    <a:cubicBezTo>
                      <a:pt x="0" y="358"/>
                      <a:pt x="27" y="393"/>
                      <a:pt x="63" y="393"/>
                    </a:cubicBezTo>
                    <a:cubicBezTo>
                      <a:pt x="89" y="393"/>
                      <a:pt x="125" y="367"/>
                      <a:pt x="125" y="331"/>
                    </a:cubicBezTo>
                    <a:lnTo>
                      <a:pt x="125" y="63"/>
                    </a:lnTo>
                    <a:cubicBezTo>
                      <a:pt x="125" y="28"/>
                      <a:pt x="8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2734;p48">
                <a:extLst>
                  <a:ext uri="{FF2B5EF4-FFF2-40B4-BE49-F238E27FC236}">
                    <a16:creationId xmlns:a16="http://schemas.microsoft.com/office/drawing/2014/main" id="{AB0B18A9-28A8-418A-A3EF-0106CA1796E6}"/>
                  </a:ext>
                </a:extLst>
              </p:cNvPr>
              <p:cNvSpPr/>
              <p:nvPr/>
            </p:nvSpPr>
            <p:spPr>
              <a:xfrm flipH="1">
                <a:off x="1464614" y="3583693"/>
                <a:ext cx="15481" cy="48797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94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331"/>
                    </a:lnTo>
                    <a:cubicBezTo>
                      <a:pt x="0" y="357"/>
                      <a:pt x="27" y="393"/>
                      <a:pt x="63" y="393"/>
                    </a:cubicBezTo>
                    <a:cubicBezTo>
                      <a:pt x="98" y="384"/>
                      <a:pt x="125" y="366"/>
                      <a:pt x="125" y="331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2735;p48">
                <a:extLst>
                  <a:ext uri="{FF2B5EF4-FFF2-40B4-BE49-F238E27FC236}">
                    <a16:creationId xmlns:a16="http://schemas.microsoft.com/office/drawing/2014/main" id="{174C4FD7-18F7-40EB-9B64-EA6D2B1D518E}"/>
                  </a:ext>
                </a:extLst>
              </p:cNvPr>
              <p:cNvSpPr/>
              <p:nvPr/>
            </p:nvSpPr>
            <p:spPr>
              <a:xfrm flipH="1">
                <a:off x="1845700" y="4022369"/>
                <a:ext cx="15605" cy="4322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9" extrusionOk="0">
                    <a:moveTo>
                      <a:pt x="63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286"/>
                    </a:lnTo>
                    <a:cubicBezTo>
                      <a:pt x="0" y="312"/>
                      <a:pt x="27" y="348"/>
                      <a:pt x="63" y="348"/>
                    </a:cubicBezTo>
                    <a:cubicBezTo>
                      <a:pt x="98" y="348"/>
                      <a:pt x="125" y="321"/>
                      <a:pt x="125" y="286"/>
                    </a:cubicBezTo>
                    <a:lnTo>
                      <a:pt x="125" y="63"/>
                    </a:lnTo>
                    <a:cubicBezTo>
                      <a:pt x="125" y="36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2736;p48">
                <a:extLst>
                  <a:ext uri="{FF2B5EF4-FFF2-40B4-BE49-F238E27FC236}">
                    <a16:creationId xmlns:a16="http://schemas.microsoft.com/office/drawing/2014/main" id="{4348D3CB-033F-441C-B7F5-0A01E16568E6}"/>
                  </a:ext>
                </a:extLst>
              </p:cNvPr>
              <p:cNvSpPr/>
              <p:nvPr/>
            </p:nvSpPr>
            <p:spPr>
              <a:xfrm flipH="1">
                <a:off x="1776096" y="3940505"/>
                <a:ext cx="15605" cy="3443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27" y="10"/>
                      <a:pt x="0" y="28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2"/>
                      <a:pt x="18" y="260"/>
                    </a:cubicBezTo>
                    <a:cubicBezTo>
                      <a:pt x="27" y="269"/>
                      <a:pt x="45" y="278"/>
                      <a:pt x="63" y="278"/>
                    </a:cubicBezTo>
                    <a:cubicBezTo>
                      <a:pt x="98" y="269"/>
                      <a:pt x="125" y="251"/>
                      <a:pt x="125" y="215"/>
                    </a:cubicBezTo>
                    <a:lnTo>
                      <a:pt x="125" y="63"/>
                    </a:lnTo>
                    <a:cubicBezTo>
                      <a:pt x="125" y="46"/>
                      <a:pt x="116" y="37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2737;p48">
                <a:extLst>
                  <a:ext uri="{FF2B5EF4-FFF2-40B4-BE49-F238E27FC236}">
                    <a16:creationId xmlns:a16="http://schemas.microsoft.com/office/drawing/2014/main" id="{32803642-192B-4A68-98D9-1E0923A41FFE}"/>
                  </a:ext>
                </a:extLst>
              </p:cNvPr>
              <p:cNvSpPr/>
              <p:nvPr/>
            </p:nvSpPr>
            <p:spPr>
              <a:xfrm flipH="1">
                <a:off x="1698814" y="4270936"/>
                <a:ext cx="14490" cy="3368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72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14"/>
                    </a:lnTo>
                    <a:cubicBezTo>
                      <a:pt x="1" y="223"/>
                      <a:pt x="1" y="241"/>
                      <a:pt x="19" y="250"/>
                    </a:cubicBezTo>
                    <a:cubicBezTo>
                      <a:pt x="25" y="263"/>
                      <a:pt x="36" y="271"/>
                      <a:pt x="49" y="271"/>
                    </a:cubicBezTo>
                    <a:cubicBezTo>
                      <a:pt x="54" y="271"/>
                      <a:pt x="58" y="270"/>
                      <a:pt x="63" y="268"/>
                    </a:cubicBezTo>
                    <a:cubicBezTo>
                      <a:pt x="90" y="268"/>
                      <a:pt x="117" y="241"/>
                      <a:pt x="117" y="214"/>
                    </a:cubicBezTo>
                    <a:lnTo>
                      <a:pt x="117" y="63"/>
                    </a:lnTo>
                    <a:cubicBezTo>
                      <a:pt x="117" y="45"/>
                      <a:pt x="117" y="36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2738;p48">
                <a:extLst>
                  <a:ext uri="{FF2B5EF4-FFF2-40B4-BE49-F238E27FC236}">
                    <a16:creationId xmlns:a16="http://schemas.microsoft.com/office/drawing/2014/main" id="{36977E62-A1CA-451F-9486-058815A9221C}"/>
                  </a:ext>
                </a:extLst>
              </p:cNvPr>
              <p:cNvSpPr/>
              <p:nvPr/>
            </p:nvSpPr>
            <p:spPr>
              <a:xfrm flipH="1">
                <a:off x="1763959" y="4291495"/>
                <a:ext cx="15605" cy="3368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2" extrusionOk="0">
                    <a:moveTo>
                      <a:pt x="77" y="0"/>
                    </a:moveTo>
                    <a:cubicBezTo>
                      <a:pt x="72" y="0"/>
                      <a:pt x="68" y="1"/>
                      <a:pt x="63" y="4"/>
                    </a:cubicBezTo>
                    <a:cubicBezTo>
                      <a:pt x="36" y="4"/>
                      <a:pt x="0" y="31"/>
                      <a:pt x="0" y="57"/>
                    </a:cubicBezTo>
                    <a:lnTo>
                      <a:pt x="0" y="209"/>
                    </a:lnTo>
                    <a:cubicBezTo>
                      <a:pt x="0" y="227"/>
                      <a:pt x="9" y="236"/>
                      <a:pt x="18" y="254"/>
                    </a:cubicBezTo>
                    <a:cubicBezTo>
                      <a:pt x="36" y="263"/>
                      <a:pt x="54" y="271"/>
                      <a:pt x="63" y="271"/>
                    </a:cubicBezTo>
                    <a:cubicBezTo>
                      <a:pt x="99" y="271"/>
                      <a:pt x="125" y="245"/>
                      <a:pt x="125" y="209"/>
                    </a:cubicBezTo>
                    <a:lnTo>
                      <a:pt x="125" y="57"/>
                    </a:lnTo>
                    <a:cubicBezTo>
                      <a:pt x="125" y="48"/>
                      <a:pt x="116" y="31"/>
                      <a:pt x="108" y="22"/>
                    </a:cubicBezTo>
                    <a:cubicBezTo>
                      <a:pt x="101" y="9"/>
                      <a:pt x="90" y="0"/>
                      <a:pt x="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2739;p48">
                <a:extLst>
                  <a:ext uri="{FF2B5EF4-FFF2-40B4-BE49-F238E27FC236}">
                    <a16:creationId xmlns:a16="http://schemas.microsoft.com/office/drawing/2014/main" id="{0D1126F2-2CA0-45CD-B662-EEC4552D87EF}"/>
                  </a:ext>
                </a:extLst>
              </p:cNvPr>
              <p:cNvSpPr/>
              <p:nvPr/>
            </p:nvSpPr>
            <p:spPr>
              <a:xfrm flipH="1">
                <a:off x="1841365" y="4284188"/>
                <a:ext cx="15605" cy="3430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7" extrusionOk="0">
                    <a:moveTo>
                      <a:pt x="63" y="0"/>
                    </a:moveTo>
                    <a:cubicBezTo>
                      <a:pt x="28" y="9"/>
                      <a:pt x="1" y="27"/>
                      <a:pt x="1" y="63"/>
                    </a:cubicBezTo>
                    <a:lnTo>
                      <a:pt x="1" y="215"/>
                    </a:lnTo>
                    <a:cubicBezTo>
                      <a:pt x="1" y="232"/>
                      <a:pt x="10" y="241"/>
                      <a:pt x="19" y="259"/>
                    </a:cubicBezTo>
                    <a:cubicBezTo>
                      <a:pt x="28" y="268"/>
                      <a:pt x="46" y="277"/>
                      <a:pt x="63" y="277"/>
                    </a:cubicBezTo>
                    <a:cubicBezTo>
                      <a:pt x="99" y="268"/>
                      <a:pt x="126" y="250"/>
                      <a:pt x="126" y="215"/>
                    </a:cubicBezTo>
                    <a:lnTo>
                      <a:pt x="126" y="63"/>
                    </a:lnTo>
                    <a:cubicBezTo>
                      <a:pt x="126" y="54"/>
                      <a:pt x="117" y="36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2740;p48">
                <a:extLst>
                  <a:ext uri="{FF2B5EF4-FFF2-40B4-BE49-F238E27FC236}">
                    <a16:creationId xmlns:a16="http://schemas.microsoft.com/office/drawing/2014/main" id="{AF735964-4008-4701-9642-14717F5269B0}"/>
                  </a:ext>
                </a:extLst>
              </p:cNvPr>
              <p:cNvSpPr/>
              <p:nvPr/>
            </p:nvSpPr>
            <p:spPr>
              <a:xfrm flipH="1">
                <a:off x="1906511" y="4235515"/>
                <a:ext cx="15605" cy="3331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10" y="242"/>
                      <a:pt x="18" y="251"/>
                    </a:cubicBezTo>
                    <a:cubicBezTo>
                      <a:pt x="27" y="260"/>
                      <a:pt x="45" y="269"/>
                      <a:pt x="63" y="269"/>
                    </a:cubicBezTo>
                    <a:cubicBezTo>
                      <a:pt x="99" y="269"/>
                      <a:pt x="126" y="242"/>
                      <a:pt x="126" y="206"/>
                    </a:cubicBezTo>
                    <a:lnTo>
                      <a:pt x="126" y="63"/>
                    </a:lnTo>
                    <a:cubicBezTo>
                      <a:pt x="126" y="45"/>
                      <a:pt x="117" y="28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2741;p48">
                <a:extLst>
                  <a:ext uri="{FF2B5EF4-FFF2-40B4-BE49-F238E27FC236}">
                    <a16:creationId xmlns:a16="http://schemas.microsoft.com/office/drawing/2014/main" id="{1C42F64A-A940-4BCD-B2E2-6E7F46A746C9}"/>
                  </a:ext>
                </a:extLst>
              </p:cNvPr>
              <p:cNvSpPr/>
              <p:nvPr/>
            </p:nvSpPr>
            <p:spPr>
              <a:xfrm flipH="1">
                <a:off x="1949610" y="4284188"/>
                <a:ext cx="14490" cy="3430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77" extrusionOk="0">
                    <a:moveTo>
                      <a:pt x="63" y="0"/>
                    </a:moveTo>
                    <a:cubicBezTo>
                      <a:pt x="27" y="9"/>
                      <a:pt x="1" y="27"/>
                      <a:pt x="1" y="63"/>
                    </a:cubicBezTo>
                    <a:lnTo>
                      <a:pt x="1" y="215"/>
                    </a:lnTo>
                    <a:cubicBezTo>
                      <a:pt x="1" y="232"/>
                      <a:pt x="1" y="241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0" y="268"/>
                      <a:pt x="117" y="250"/>
                      <a:pt x="117" y="215"/>
                    </a:cubicBezTo>
                    <a:lnTo>
                      <a:pt x="117" y="63"/>
                    </a:lnTo>
                    <a:cubicBezTo>
                      <a:pt x="117" y="54"/>
                      <a:pt x="117" y="36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2742;p48">
                <a:extLst>
                  <a:ext uri="{FF2B5EF4-FFF2-40B4-BE49-F238E27FC236}">
                    <a16:creationId xmlns:a16="http://schemas.microsoft.com/office/drawing/2014/main" id="{7D4D7C6E-B725-4543-9D4F-F5C99CE48FF9}"/>
                  </a:ext>
                </a:extLst>
              </p:cNvPr>
              <p:cNvSpPr/>
              <p:nvPr/>
            </p:nvSpPr>
            <p:spPr>
              <a:xfrm flipH="1">
                <a:off x="2013641" y="4224492"/>
                <a:ext cx="15605" cy="3331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206"/>
                    </a:lnTo>
                    <a:cubicBezTo>
                      <a:pt x="0" y="224"/>
                      <a:pt x="9" y="242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0" y="268"/>
                      <a:pt x="125" y="242"/>
                      <a:pt x="125" y="206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9"/>
                    </a:cubicBezTo>
                    <a:cubicBezTo>
                      <a:pt x="90" y="10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2743;p48">
                <a:extLst>
                  <a:ext uri="{FF2B5EF4-FFF2-40B4-BE49-F238E27FC236}">
                    <a16:creationId xmlns:a16="http://schemas.microsoft.com/office/drawing/2014/main" id="{535D8200-89DA-48C5-AE0F-F7F64D185703}"/>
                  </a:ext>
                </a:extLst>
              </p:cNvPr>
              <p:cNvSpPr/>
              <p:nvPr/>
            </p:nvSpPr>
            <p:spPr>
              <a:xfrm flipH="1">
                <a:off x="1967321" y="4024475"/>
                <a:ext cx="15605" cy="338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3" extrusionOk="0">
                    <a:moveTo>
                      <a:pt x="63" y="1"/>
                    </a:moveTo>
                    <a:cubicBezTo>
                      <a:pt x="28" y="1"/>
                      <a:pt x="1" y="28"/>
                      <a:pt x="1" y="63"/>
                    </a:cubicBezTo>
                    <a:lnTo>
                      <a:pt x="1" y="215"/>
                    </a:lnTo>
                    <a:cubicBezTo>
                      <a:pt x="1" y="224"/>
                      <a:pt x="10" y="242"/>
                      <a:pt x="19" y="251"/>
                    </a:cubicBezTo>
                    <a:cubicBezTo>
                      <a:pt x="25" y="264"/>
                      <a:pt x="37" y="272"/>
                      <a:pt x="49" y="272"/>
                    </a:cubicBezTo>
                    <a:cubicBezTo>
                      <a:pt x="54" y="272"/>
                      <a:pt x="59" y="271"/>
                      <a:pt x="63" y="269"/>
                    </a:cubicBezTo>
                    <a:cubicBezTo>
                      <a:pt x="99" y="269"/>
                      <a:pt x="126" y="242"/>
                      <a:pt x="126" y="215"/>
                    </a:cubicBezTo>
                    <a:lnTo>
                      <a:pt x="126" y="63"/>
                    </a:lnTo>
                    <a:cubicBezTo>
                      <a:pt x="126" y="46"/>
                      <a:pt x="117" y="3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2744;p48">
                <a:extLst>
                  <a:ext uri="{FF2B5EF4-FFF2-40B4-BE49-F238E27FC236}">
                    <a16:creationId xmlns:a16="http://schemas.microsoft.com/office/drawing/2014/main" id="{6589491C-8F09-46A8-9539-D3925394A9A9}"/>
                  </a:ext>
                </a:extLst>
              </p:cNvPr>
              <p:cNvSpPr/>
              <p:nvPr/>
            </p:nvSpPr>
            <p:spPr>
              <a:xfrm flipH="1">
                <a:off x="1697699" y="3914001"/>
                <a:ext cx="15605" cy="3666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6" extrusionOk="0">
                    <a:moveTo>
                      <a:pt x="63" y="1"/>
                    </a:moveTo>
                    <a:cubicBezTo>
                      <a:pt x="36" y="1"/>
                      <a:pt x="1" y="28"/>
                      <a:pt x="1" y="63"/>
                    </a:cubicBezTo>
                    <a:lnTo>
                      <a:pt x="1" y="233"/>
                    </a:lnTo>
                    <a:cubicBezTo>
                      <a:pt x="1" y="260"/>
                      <a:pt x="36" y="295"/>
                      <a:pt x="63" y="295"/>
                    </a:cubicBezTo>
                    <a:cubicBezTo>
                      <a:pt x="99" y="286"/>
                      <a:pt x="126" y="268"/>
                      <a:pt x="126" y="233"/>
                    </a:cubicBezTo>
                    <a:lnTo>
                      <a:pt x="126" y="63"/>
                    </a:lnTo>
                    <a:cubicBezTo>
                      <a:pt x="126" y="28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2745;p48">
                <a:extLst>
                  <a:ext uri="{FF2B5EF4-FFF2-40B4-BE49-F238E27FC236}">
                    <a16:creationId xmlns:a16="http://schemas.microsoft.com/office/drawing/2014/main" id="{E10CA75C-466F-41D6-849E-7382CF2B427C}"/>
                  </a:ext>
                </a:extLst>
              </p:cNvPr>
              <p:cNvSpPr/>
              <p:nvPr/>
            </p:nvSpPr>
            <p:spPr>
              <a:xfrm flipH="1">
                <a:off x="1739685" y="3786807"/>
                <a:ext cx="15605" cy="5449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40" extrusionOk="0">
                    <a:moveTo>
                      <a:pt x="74" y="1"/>
                    </a:moveTo>
                    <a:cubicBezTo>
                      <a:pt x="71" y="1"/>
                      <a:pt x="67" y="1"/>
                      <a:pt x="63" y="2"/>
                    </a:cubicBezTo>
                    <a:cubicBezTo>
                      <a:pt x="27" y="2"/>
                      <a:pt x="1" y="29"/>
                      <a:pt x="1" y="55"/>
                    </a:cubicBezTo>
                    <a:lnTo>
                      <a:pt x="1" y="377"/>
                    </a:lnTo>
                    <a:cubicBezTo>
                      <a:pt x="1" y="412"/>
                      <a:pt x="27" y="439"/>
                      <a:pt x="63" y="439"/>
                    </a:cubicBezTo>
                    <a:cubicBezTo>
                      <a:pt x="99" y="439"/>
                      <a:pt x="126" y="412"/>
                      <a:pt x="126" y="377"/>
                    </a:cubicBezTo>
                    <a:lnTo>
                      <a:pt x="126" y="55"/>
                    </a:lnTo>
                    <a:cubicBezTo>
                      <a:pt x="126" y="32"/>
                      <a:pt x="104" y="1"/>
                      <a:pt x="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2746;p48">
                <a:extLst>
                  <a:ext uri="{FF2B5EF4-FFF2-40B4-BE49-F238E27FC236}">
                    <a16:creationId xmlns:a16="http://schemas.microsoft.com/office/drawing/2014/main" id="{34F269CB-2E66-48FC-BA0A-D64C41E5AAB7}"/>
                  </a:ext>
                </a:extLst>
              </p:cNvPr>
              <p:cNvSpPr/>
              <p:nvPr/>
            </p:nvSpPr>
            <p:spPr>
              <a:xfrm flipH="1">
                <a:off x="1793807" y="3717327"/>
                <a:ext cx="15605" cy="2675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16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9"/>
                    </a:cubicBezTo>
                    <a:cubicBezTo>
                      <a:pt x="10" y="28"/>
                      <a:pt x="1" y="46"/>
                      <a:pt x="1" y="54"/>
                    </a:cubicBezTo>
                    <a:lnTo>
                      <a:pt x="1" y="153"/>
                    </a:lnTo>
                    <a:cubicBezTo>
                      <a:pt x="1" y="170"/>
                      <a:pt x="10" y="188"/>
                      <a:pt x="18" y="197"/>
                    </a:cubicBezTo>
                    <a:cubicBezTo>
                      <a:pt x="27" y="206"/>
                      <a:pt x="45" y="215"/>
                      <a:pt x="63" y="215"/>
                    </a:cubicBezTo>
                    <a:cubicBezTo>
                      <a:pt x="72" y="215"/>
                      <a:pt x="90" y="215"/>
                      <a:pt x="108" y="197"/>
                    </a:cubicBezTo>
                    <a:cubicBezTo>
                      <a:pt x="117" y="188"/>
                      <a:pt x="125" y="170"/>
                      <a:pt x="125" y="153"/>
                    </a:cubicBezTo>
                    <a:lnTo>
                      <a:pt x="125" y="54"/>
                    </a:lnTo>
                    <a:cubicBezTo>
                      <a:pt x="125" y="46"/>
                      <a:pt x="117" y="28"/>
                      <a:pt x="108" y="19"/>
                    </a:cubicBezTo>
                    <a:cubicBezTo>
                      <a:pt x="90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2747;p48">
                <a:extLst>
                  <a:ext uri="{FF2B5EF4-FFF2-40B4-BE49-F238E27FC236}">
                    <a16:creationId xmlns:a16="http://schemas.microsoft.com/office/drawing/2014/main" id="{68EBD669-604F-4138-9E01-2C5E56FC4A82}"/>
                  </a:ext>
                </a:extLst>
              </p:cNvPr>
              <p:cNvSpPr/>
              <p:nvPr/>
            </p:nvSpPr>
            <p:spPr>
              <a:xfrm flipH="1">
                <a:off x="1684447" y="3762656"/>
                <a:ext cx="18825" cy="27123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19" extrusionOk="0">
                    <a:moveTo>
                      <a:pt x="9" y="99"/>
                    </a:moveTo>
                    <a:cubicBezTo>
                      <a:pt x="12" y="99"/>
                      <a:pt x="14" y="100"/>
                      <a:pt x="15" y="101"/>
                    </a:cubicBezTo>
                    <a:lnTo>
                      <a:pt x="15" y="101"/>
                    </a:lnTo>
                    <a:cubicBezTo>
                      <a:pt x="14" y="100"/>
                      <a:pt x="12" y="99"/>
                      <a:pt x="9" y="99"/>
                    </a:cubicBezTo>
                    <a:close/>
                    <a:moveTo>
                      <a:pt x="62" y="1"/>
                    </a:moveTo>
                    <a:cubicBezTo>
                      <a:pt x="45" y="1"/>
                      <a:pt x="27" y="1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cubicBezTo>
                      <a:pt x="0" y="72"/>
                      <a:pt x="9" y="90"/>
                      <a:pt x="18" y="99"/>
                    </a:cubicBezTo>
                    <a:cubicBezTo>
                      <a:pt x="18" y="101"/>
                      <a:pt x="18" y="103"/>
                      <a:pt x="18" y="104"/>
                    </a:cubicBezTo>
                    <a:lnTo>
                      <a:pt x="18" y="104"/>
                    </a:lnTo>
                    <a:cubicBezTo>
                      <a:pt x="17" y="103"/>
                      <a:pt x="16" y="102"/>
                      <a:pt x="15" y="101"/>
                    </a:cubicBezTo>
                    <a:lnTo>
                      <a:pt x="15" y="101"/>
                    </a:lnTo>
                    <a:cubicBezTo>
                      <a:pt x="18" y="104"/>
                      <a:pt x="18" y="108"/>
                      <a:pt x="18" y="108"/>
                    </a:cubicBezTo>
                    <a:cubicBezTo>
                      <a:pt x="18" y="108"/>
                      <a:pt x="18" y="108"/>
                      <a:pt x="18" y="104"/>
                    </a:cubicBezTo>
                    <a:lnTo>
                      <a:pt x="18" y="104"/>
                    </a:lnTo>
                    <a:cubicBezTo>
                      <a:pt x="18" y="104"/>
                      <a:pt x="18" y="104"/>
                      <a:pt x="18" y="105"/>
                    </a:cubicBezTo>
                    <a:lnTo>
                      <a:pt x="18" y="105"/>
                    </a:lnTo>
                    <a:cubicBezTo>
                      <a:pt x="18" y="103"/>
                      <a:pt x="18" y="101"/>
                      <a:pt x="18" y="99"/>
                    </a:cubicBezTo>
                    <a:lnTo>
                      <a:pt x="18" y="99"/>
                    </a:lnTo>
                    <a:cubicBezTo>
                      <a:pt x="18" y="101"/>
                      <a:pt x="18" y="104"/>
                      <a:pt x="19" y="106"/>
                    </a:cubicBezTo>
                    <a:lnTo>
                      <a:pt x="19" y="106"/>
                    </a:lnTo>
                    <a:cubicBezTo>
                      <a:pt x="19" y="106"/>
                      <a:pt x="18" y="105"/>
                      <a:pt x="18" y="105"/>
                    </a:cubicBezTo>
                    <a:lnTo>
                      <a:pt x="18" y="105"/>
                    </a:lnTo>
                    <a:cubicBezTo>
                      <a:pt x="18" y="109"/>
                      <a:pt x="19" y="113"/>
                      <a:pt x="22" y="115"/>
                    </a:cubicBezTo>
                    <a:lnTo>
                      <a:pt x="22" y="115"/>
                    </a:lnTo>
                    <a:cubicBezTo>
                      <a:pt x="21" y="112"/>
                      <a:pt x="20" y="109"/>
                      <a:pt x="19" y="106"/>
                    </a:cubicBezTo>
                    <a:lnTo>
                      <a:pt x="19" y="106"/>
                    </a:lnTo>
                    <a:cubicBezTo>
                      <a:pt x="21" y="109"/>
                      <a:pt x="23" y="113"/>
                      <a:pt x="27" y="117"/>
                    </a:cubicBezTo>
                    <a:cubicBezTo>
                      <a:pt x="25" y="117"/>
                      <a:pt x="23" y="116"/>
                      <a:pt x="22" y="115"/>
                    </a:cubicBezTo>
                    <a:lnTo>
                      <a:pt x="22" y="115"/>
                    </a:lnTo>
                    <a:cubicBezTo>
                      <a:pt x="24" y="122"/>
                      <a:pt x="27" y="130"/>
                      <a:pt x="27" y="135"/>
                    </a:cubicBezTo>
                    <a:cubicBezTo>
                      <a:pt x="27" y="137"/>
                      <a:pt x="27" y="140"/>
                      <a:pt x="27" y="143"/>
                    </a:cubicBezTo>
                    <a:cubicBezTo>
                      <a:pt x="18" y="152"/>
                      <a:pt x="18" y="170"/>
                      <a:pt x="27" y="188"/>
                    </a:cubicBezTo>
                    <a:cubicBezTo>
                      <a:pt x="36" y="197"/>
                      <a:pt x="54" y="215"/>
                      <a:pt x="62" y="215"/>
                    </a:cubicBezTo>
                    <a:cubicBezTo>
                      <a:pt x="68" y="217"/>
                      <a:pt x="73" y="218"/>
                      <a:pt x="78" y="218"/>
                    </a:cubicBezTo>
                    <a:cubicBezTo>
                      <a:pt x="91" y="218"/>
                      <a:pt x="103" y="212"/>
                      <a:pt x="116" y="206"/>
                    </a:cubicBezTo>
                    <a:cubicBezTo>
                      <a:pt x="125" y="197"/>
                      <a:pt x="134" y="188"/>
                      <a:pt x="143" y="170"/>
                    </a:cubicBezTo>
                    <a:cubicBezTo>
                      <a:pt x="152" y="143"/>
                      <a:pt x="152" y="117"/>
                      <a:pt x="143" y="90"/>
                    </a:cubicBezTo>
                    <a:cubicBezTo>
                      <a:pt x="143" y="72"/>
                      <a:pt x="134" y="63"/>
                      <a:pt x="125" y="54"/>
                    </a:cubicBezTo>
                    <a:cubicBezTo>
                      <a:pt x="125" y="36"/>
                      <a:pt x="116" y="27"/>
                      <a:pt x="98" y="19"/>
                    </a:cubicBezTo>
                    <a:cubicBezTo>
                      <a:pt x="89" y="1"/>
                      <a:pt x="71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2748;p48">
                <a:extLst>
                  <a:ext uri="{FF2B5EF4-FFF2-40B4-BE49-F238E27FC236}">
                    <a16:creationId xmlns:a16="http://schemas.microsoft.com/office/drawing/2014/main" id="{BE7E32C1-846E-4222-BBEF-BB7ADA96FD55}"/>
                  </a:ext>
                </a:extLst>
              </p:cNvPr>
              <p:cNvSpPr/>
              <p:nvPr/>
            </p:nvSpPr>
            <p:spPr>
              <a:xfrm flipH="1">
                <a:off x="1838021" y="3678686"/>
                <a:ext cx="21054" cy="3356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71" extrusionOk="0">
                    <a:moveTo>
                      <a:pt x="89" y="1"/>
                    </a:moveTo>
                    <a:cubicBezTo>
                      <a:pt x="72" y="1"/>
                      <a:pt x="54" y="1"/>
                      <a:pt x="36" y="10"/>
                    </a:cubicBezTo>
                    <a:cubicBezTo>
                      <a:pt x="9" y="27"/>
                      <a:pt x="0" y="63"/>
                      <a:pt x="18" y="90"/>
                    </a:cubicBezTo>
                    <a:cubicBezTo>
                      <a:pt x="18" y="94"/>
                      <a:pt x="20" y="99"/>
                      <a:pt x="23" y="103"/>
                    </a:cubicBezTo>
                    <a:lnTo>
                      <a:pt x="23" y="103"/>
                    </a:lnTo>
                    <a:cubicBezTo>
                      <a:pt x="21" y="102"/>
                      <a:pt x="20" y="101"/>
                      <a:pt x="18" y="99"/>
                    </a:cubicBezTo>
                    <a:lnTo>
                      <a:pt x="18" y="99"/>
                    </a:lnTo>
                    <a:cubicBezTo>
                      <a:pt x="27" y="117"/>
                      <a:pt x="36" y="135"/>
                      <a:pt x="36" y="152"/>
                    </a:cubicBezTo>
                    <a:cubicBezTo>
                      <a:pt x="36" y="158"/>
                      <a:pt x="36" y="164"/>
                      <a:pt x="36" y="170"/>
                    </a:cubicBezTo>
                    <a:cubicBezTo>
                      <a:pt x="36" y="179"/>
                      <a:pt x="36" y="188"/>
                      <a:pt x="27" y="197"/>
                    </a:cubicBezTo>
                    <a:cubicBezTo>
                      <a:pt x="27" y="206"/>
                      <a:pt x="27" y="224"/>
                      <a:pt x="36" y="242"/>
                    </a:cubicBezTo>
                    <a:cubicBezTo>
                      <a:pt x="45" y="250"/>
                      <a:pt x="63" y="268"/>
                      <a:pt x="72" y="268"/>
                    </a:cubicBezTo>
                    <a:cubicBezTo>
                      <a:pt x="78" y="270"/>
                      <a:pt x="84" y="271"/>
                      <a:pt x="90" y="271"/>
                    </a:cubicBezTo>
                    <a:cubicBezTo>
                      <a:pt x="119" y="271"/>
                      <a:pt x="144" y="253"/>
                      <a:pt x="152" y="224"/>
                    </a:cubicBezTo>
                    <a:cubicBezTo>
                      <a:pt x="170" y="161"/>
                      <a:pt x="161" y="90"/>
                      <a:pt x="125" y="36"/>
                    </a:cubicBezTo>
                    <a:cubicBezTo>
                      <a:pt x="116" y="19"/>
                      <a:pt x="98" y="10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2749;p48">
                <a:extLst>
                  <a:ext uri="{FF2B5EF4-FFF2-40B4-BE49-F238E27FC236}">
                    <a16:creationId xmlns:a16="http://schemas.microsoft.com/office/drawing/2014/main" id="{7E716EB8-4982-45ED-84FC-BA35D74E34CE}"/>
                  </a:ext>
                </a:extLst>
              </p:cNvPr>
              <p:cNvSpPr/>
              <p:nvPr/>
            </p:nvSpPr>
            <p:spPr>
              <a:xfrm flipH="1">
                <a:off x="1878892" y="3644504"/>
                <a:ext cx="15605" cy="299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5" y="0"/>
                      <a:pt x="27" y="0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6"/>
                      <a:pt x="10" y="214"/>
                      <a:pt x="19" y="223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1" y="241"/>
                      <a:pt x="99" y="241"/>
                      <a:pt x="108" y="223"/>
                    </a:cubicBezTo>
                    <a:cubicBezTo>
                      <a:pt x="117" y="214"/>
                      <a:pt x="126" y="196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2750;p48">
                <a:extLst>
                  <a:ext uri="{FF2B5EF4-FFF2-40B4-BE49-F238E27FC236}">
                    <a16:creationId xmlns:a16="http://schemas.microsoft.com/office/drawing/2014/main" id="{92A7D44B-6E7F-44EE-B71A-8F1D0DE9C7F1}"/>
                  </a:ext>
                </a:extLst>
              </p:cNvPr>
              <p:cNvSpPr/>
              <p:nvPr/>
            </p:nvSpPr>
            <p:spPr>
              <a:xfrm flipH="1">
                <a:off x="2186040" y="3620105"/>
                <a:ext cx="15605" cy="3331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10" y="242"/>
                      <a:pt x="18" y="251"/>
                    </a:cubicBezTo>
                    <a:cubicBezTo>
                      <a:pt x="27" y="260"/>
                      <a:pt x="45" y="269"/>
                      <a:pt x="63" y="269"/>
                    </a:cubicBezTo>
                    <a:cubicBezTo>
                      <a:pt x="90" y="269"/>
                      <a:pt x="126" y="242"/>
                      <a:pt x="126" y="206"/>
                    </a:cubicBezTo>
                    <a:lnTo>
                      <a:pt x="126" y="63"/>
                    </a:lnTo>
                    <a:cubicBezTo>
                      <a:pt x="126" y="45"/>
                      <a:pt x="117" y="28"/>
                      <a:pt x="108" y="19"/>
                    </a:cubicBezTo>
                    <a:cubicBezTo>
                      <a:pt x="90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2751;p48">
                <a:extLst>
                  <a:ext uri="{FF2B5EF4-FFF2-40B4-BE49-F238E27FC236}">
                    <a16:creationId xmlns:a16="http://schemas.microsoft.com/office/drawing/2014/main" id="{44D18A49-7C56-4299-8125-D94E9E51820B}"/>
                  </a:ext>
                </a:extLst>
              </p:cNvPr>
              <p:cNvSpPr/>
              <p:nvPr/>
            </p:nvSpPr>
            <p:spPr>
              <a:xfrm flipH="1">
                <a:off x="2294285" y="3695530"/>
                <a:ext cx="18949" cy="30839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9" extrusionOk="0">
                    <a:moveTo>
                      <a:pt x="63" y="1"/>
                    </a:moveTo>
                    <a:cubicBezTo>
                      <a:pt x="54" y="1"/>
                      <a:pt x="45" y="3"/>
                      <a:pt x="36" y="7"/>
                    </a:cubicBezTo>
                    <a:cubicBezTo>
                      <a:pt x="27" y="16"/>
                      <a:pt x="18" y="34"/>
                      <a:pt x="10" y="52"/>
                    </a:cubicBezTo>
                    <a:cubicBezTo>
                      <a:pt x="1" y="79"/>
                      <a:pt x="1" y="114"/>
                      <a:pt x="10" y="141"/>
                    </a:cubicBezTo>
                    <a:cubicBezTo>
                      <a:pt x="10" y="150"/>
                      <a:pt x="10" y="168"/>
                      <a:pt x="18" y="177"/>
                    </a:cubicBezTo>
                    <a:cubicBezTo>
                      <a:pt x="27" y="186"/>
                      <a:pt x="27" y="204"/>
                      <a:pt x="36" y="222"/>
                    </a:cubicBezTo>
                    <a:cubicBezTo>
                      <a:pt x="54" y="230"/>
                      <a:pt x="63" y="239"/>
                      <a:pt x="81" y="248"/>
                    </a:cubicBezTo>
                    <a:cubicBezTo>
                      <a:pt x="90" y="248"/>
                      <a:pt x="108" y="248"/>
                      <a:pt x="125" y="239"/>
                    </a:cubicBezTo>
                    <a:cubicBezTo>
                      <a:pt x="134" y="230"/>
                      <a:pt x="152" y="222"/>
                      <a:pt x="152" y="204"/>
                    </a:cubicBezTo>
                    <a:cubicBezTo>
                      <a:pt x="152" y="186"/>
                      <a:pt x="152" y="168"/>
                      <a:pt x="143" y="159"/>
                    </a:cubicBezTo>
                    <a:cubicBezTo>
                      <a:pt x="143" y="150"/>
                      <a:pt x="134" y="141"/>
                      <a:pt x="134" y="132"/>
                    </a:cubicBezTo>
                    <a:lnTo>
                      <a:pt x="134" y="141"/>
                    </a:lnTo>
                    <a:cubicBezTo>
                      <a:pt x="134" y="132"/>
                      <a:pt x="125" y="114"/>
                      <a:pt x="125" y="106"/>
                    </a:cubicBezTo>
                    <a:cubicBezTo>
                      <a:pt x="125" y="102"/>
                      <a:pt x="125" y="99"/>
                      <a:pt x="125" y="97"/>
                    </a:cubicBezTo>
                    <a:cubicBezTo>
                      <a:pt x="125" y="97"/>
                      <a:pt x="125" y="88"/>
                      <a:pt x="134" y="79"/>
                    </a:cubicBezTo>
                    <a:cubicBezTo>
                      <a:pt x="134" y="61"/>
                      <a:pt x="134" y="43"/>
                      <a:pt x="125" y="34"/>
                    </a:cubicBezTo>
                    <a:cubicBezTo>
                      <a:pt x="117" y="16"/>
                      <a:pt x="99" y="7"/>
                      <a:pt x="90" y="7"/>
                    </a:cubicBezTo>
                    <a:cubicBezTo>
                      <a:pt x="81" y="3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2752;p48">
                <a:extLst>
                  <a:ext uri="{FF2B5EF4-FFF2-40B4-BE49-F238E27FC236}">
                    <a16:creationId xmlns:a16="http://schemas.microsoft.com/office/drawing/2014/main" id="{AAF3534C-876F-4D47-BB26-759F0E508574}"/>
                  </a:ext>
                </a:extLst>
              </p:cNvPr>
              <p:cNvSpPr/>
              <p:nvPr/>
            </p:nvSpPr>
            <p:spPr>
              <a:xfrm flipH="1">
                <a:off x="2263323" y="3780367"/>
                <a:ext cx="15605" cy="3653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5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63" y="295"/>
                    </a:cubicBezTo>
                    <a:cubicBezTo>
                      <a:pt x="98" y="295"/>
                      <a:pt x="125" y="268"/>
                      <a:pt x="125" y="232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2753;p48">
                <a:extLst>
                  <a:ext uri="{FF2B5EF4-FFF2-40B4-BE49-F238E27FC236}">
                    <a16:creationId xmlns:a16="http://schemas.microsoft.com/office/drawing/2014/main" id="{A282F168-52DA-4706-BE5F-C7EA4D16563C}"/>
                  </a:ext>
                </a:extLst>
              </p:cNvPr>
              <p:cNvSpPr/>
              <p:nvPr/>
            </p:nvSpPr>
            <p:spPr>
              <a:xfrm flipH="1">
                <a:off x="2224681" y="3901864"/>
                <a:ext cx="14490" cy="3901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15" extrusionOk="0">
                    <a:moveTo>
                      <a:pt x="63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259"/>
                    </a:lnTo>
                    <a:cubicBezTo>
                      <a:pt x="0" y="283"/>
                      <a:pt x="22" y="314"/>
                      <a:pt x="52" y="314"/>
                    </a:cubicBezTo>
                    <a:cubicBezTo>
                      <a:pt x="55" y="314"/>
                      <a:pt x="59" y="314"/>
                      <a:pt x="63" y="313"/>
                    </a:cubicBezTo>
                    <a:cubicBezTo>
                      <a:pt x="90" y="313"/>
                      <a:pt x="116" y="286"/>
                      <a:pt x="116" y="259"/>
                    </a:cubicBezTo>
                    <a:lnTo>
                      <a:pt x="116" y="63"/>
                    </a:lnTo>
                    <a:cubicBezTo>
                      <a:pt x="116" y="27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2754;p48">
                <a:extLst>
                  <a:ext uri="{FF2B5EF4-FFF2-40B4-BE49-F238E27FC236}">
                    <a16:creationId xmlns:a16="http://schemas.microsoft.com/office/drawing/2014/main" id="{CC4690D0-910D-40E2-B23A-16F8163C789D}"/>
                  </a:ext>
                </a:extLst>
              </p:cNvPr>
              <p:cNvSpPr/>
              <p:nvPr/>
            </p:nvSpPr>
            <p:spPr>
              <a:xfrm flipH="1">
                <a:off x="2172788" y="3905084"/>
                <a:ext cx="15605" cy="3579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89" extrusionOk="0">
                    <a:moveTo>
                      <a:pt x="74" y="0"/>
                    </a:moveTo>
                    <a:cubicBezTo>
                      <a:pt x="71" y="0"/>
                      <a:pt x="67" y="1"/>
                      <a:pt x="63" y="1"/>
                    </a:cubicBezTo>
                    <a:cubicBezTo>
                      <a:pt x="27" y="1"/>
                      <a:pt x="1" y="28"/>
                      <a:pt x="1" y="55"/>
                    </a:cubicBezTo>
                    <a:lnTo>
                      <a:pt x="1" y="233"/>
                    </a:lnTo>
                    <a:cubicBezTo>
                      <a:pt x="1" y="257"/>
                      <a:pt x="22" y="288"/>
                      <a:pt x="52" y="288"/>
                    </a:cubicBezTo>
                    <a:cubicBezTo>
                      <a:pt x="56" y="288"/>
                      <a:pt x="59" y="288"/>
                      <a:pt x="63" y="287"/>
                    </a:cubicBezTo>
                    <a:cubicBezTo>
                      <a:pt x="99" y="287"/>
                      <a:pt x="126" y="260"/>
                      <a:pt x="126" y="233"/>
                    </a:cubicBezTo>
                    <a:lnTo>
                      <a:pt x="126" y="55"/>
                    </a:lnTo>
                    <a:cubicBezTo>
                      <a:pt x="126" y="31"/>
                      <a:pt x="104" y="0"/>
                      <a:pt x="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2755;p48">
                <a:extLst>
                  <a:ext uri="{FF2B5EF4-FFF2-40B4-BE49-F238E27FC236}">
                    <a16:creationId xmlns:a16="http://schemas.microsoft.com/office/drawing/2014/main" id="{B19C940B-EA02-4FBC-B6C1-CEDE6BB1472A}"/>
                  </a:ext>
                </a:extLst>
              </p:cNvPr>
              <p:cNvSpPr/>
              <p:nvPr/>
            </p:nvSpPr>
            <p:spPr>
              <a:xfrm flipH="1">
                <a:off x="2299858" y="3904093"/>
                <a:ext cx="15605" cy="4322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9" extrusionOk="0">
                    <a:moveTo>
                      <a:pt x="63" y="1"/>
                    </a:moveTo>
                    <a:cubicBezTo>
                      <a:pt x="28" y="9"/>
                      <a:pt x="1" y="36"/>
                      <a:pt x="1" y="63"/>
                    </a:cubicBezTo>
                    <a:lnTo>
                      <a:pt x="1" y="286"/>
                    </a:lnTo>
                    <a:cubicBezTo>
                      <a:pt x="1" y="322"/>
                      <a:pt x="28" y="348"/>
                      <a:pt x="63" y="348"/>
                    </a:cubicBezTo>
                    <a:cubicBezTo>
                      <a:pt x="99" y="348"/>
                      <a:pt x="126" y="322"/>
                      <a:pt x="126" y="286"/>
                    </a:cubicBezTo>
                    <a:lnTo>
                      <a:pt x="126" y="63"/>
                    </a:lnTo>
                    <a:cubicBezTo>
                      <a:pt x="126" y="36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2756;p48">
                <a:extLst>
                  <a:ext uri="{FF2B5EF4-FFF2-40B4-BE49-F238E27FC236}">
                    <a16:creationId xmlns:a16="http://schemas.microsoft.com/office/drawing/2014/main" id="{96CE458D-223B-4E35-941D-C9C43F6DA09E}"/>
                  </a:ext>
                </a:extLst>
              </p:cNvPr>
              <p:cNvSpPr/>
              <p:nvPr/>
            </p:nvSpPr>
            <p:spPr>
              <a:xfrm flipH="1">
                <a:off x="2033581" y="3989178"/>
                <a:ext cx="21054" cy="42976"/>
              </a:xfrm>
              <a:custGeom>
                <a:avLst/>
                <a:gdLst/>
                <a:ahLst/>
                <a:cxnLst/>
                <a:rect l="l" t="t" r="r" b="b"/>
                <a:pathLst>
                  <a:path w="170" h="347" extrusionOk="0">
                    <a:moveTo>
                      <a:pt x="54" y="0"/>
                    </a:moveTo>
                    <a:cubicBezTo>
                      <a:pt x="18" y="18"/>
                      <a:pt x="0" y="45"/>
                      <a:pt x="9" y="81"/>
                    </a:cubicBezTo>
                    <a:cubicBezTo>
                      <a:pt x="18" y="152"/>
                      <a:pt x="36" y="224"/>
                      <a:pt x="45" y="304"/>
                    </a:cubicBezTo>
                    <a:cubicBezTo>
                      <a:pt x="45" y="313"/>
                      <a:pt x="63" y="331"/>
                      <a:pt x="71" y="339"/>
                    </a:cubicBezTo>
                    <a:cubicBezTo>
                      <a:pt x="80" y="344"/>
                      <a:pt x="89" y="346"/>
                      <a:pt x="97" y="346"/>
                    </a:cubicBezTo>
                    <a:cubicBezTo>
                      <a:pt x="105" y="346"/>
                      <a:pt x="112" y="344"/>
                      <a:pt x="116" y="339"/>
                    </a:cubicBezTo>
                    <a:cubicBezTo>
                      <a:pt x="152" y="331"/>
                      <a:pt x="170" y="304"/>
                      <a:pt x="161" y="268"/>
                    </a:cubicBezTo>
                    <a:cubicBezTo>
                      <a:pt x="152" y="197"/>
                      <a:pt x="134" y="116"/>
                      <a:pt x="125" y="45"/>
                    </a:cubicBezTo>
                    <a:cubicBezTo>
                      <a:pt x="125" y="36"/>
                      <a:pt x="107" y="18"/>
                      <a:pt x="98" y="9"/>
                    </a:cubicBezTo>
                    <a:cubicBezTo>
                      <a:pt x="80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2757;p48">
                <a:extLst>
                  <a:ext uri="{FF2B5EF4-FFF2-40B4-BE49-F238E27FC236}">
                    <a16:creationId xmlns:a16="http://schemas.microsoft.com/office/drawing/2014/main" id="{41010728-4778-4A7E-AFB5-BBD6430AB740}"/>
                  </a:ext>
                </a:extLst>
              </p:cNvPr>
              <p:cNvSpPr/>
              <p:nvPr/>
            </p:nvSpPr>
            <p:spPr>
              <a:xfrm flipH="1">
                <a:off x="2205980" y="3983604"/>
                <a:ext cx="15481" cy="29972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42" extrusionOk="0">
                    <a:moveTo>
                      <a:pt x="62" y="1"/>
                    </a:moveTo>
                    <a:cubicBezTo>
                      <a:pt x="45" y="1"/>
                      <a:pt x="27" y="1"/>
                      <a:pt x="18" y="19"/>
                    </a:cubicBezTo>
                    <a:cubicBezTo>
                      <a:pt x="9" y="28"/>
                      <a:pt x="0" y="45"/>
                      <a:pt x="0" y="63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27" y="233"/>
                      <a:pt x="45" y="242"/>
                      <a:pt x="62" y="242"/>
                    </a:cubicBezTo>
                    <a:cubicBezTo>
                      <a:pt x="80" y="242"/>
                      <a:pt x="98" y="242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7" y="19"/>
                    </a:cubicBezTo>
                    <a:cubicBezTo>
                      <a:pt x="98" y="10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2758;p48">
                <a:extLst>
                  <a:ext uri="{FF2B5EF4-FFF2-40B4-BE49-F238E27FC236}">
                    <a16:creationId xmlns:a16="http://schemas.microsoft.com/office/drawing/2014/main" id="{D7C1E4AC-A5AD-4ED0-B55B-9E0C14CC0CFC}"/>
                  </a:ext>
                </a:extLst>
              </p:cNvPr>
              <p:cNvSpPr/>
              <p:nvPr/>
            </p:nvSpPr>
            <p:spPr>
              <a:xfrm flipH="1">
                <a:off x="2152848" y="3122477"/>
                <a:ext cx="18949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21" extrusionOk="0">
                    <a:moveTo>
                      <a:pt x="92" y="1"/>
                    </a:moveTo>
                    <a:cubicBezTo>
                      <a:pt x="80" y="1"/>
                      <a:pt x="69" y="7"/>
                      <a:pt x="63" y="13"/>
                    </a:cubicBezTo>
                    <a:cubicBezTo>
                      <a:pt x="45" y="22"/>
                      <a:pt x="36" y="31"/>
                      <a:pt x="36" y="49"/>
                    </a:cubicBezTo>
                    <a:cubicBezTo>
                      <a:pt x="0" y="120"/>
                      <a:pt x="0" y="201"/>
                      <a:pt x="9" y="272"/>
                    </a:cubicBezTo>
                    <a:cubicBezTo>
                      <a:pt x="9" y="290"/>
                      <a:pt x="27" y="308"/>
                      <a:pt x="36" y="308"/>
                    </a:cubicBezTo>
                    <a:cubicBezTo>
                      <a:pt x="49" y="314"/>
                      <a:pt x="61" y="320"/>
                      <a:pt x="71" y="320"/>
                    </a:cubicBezTo>
                    <a:cubicBezTo>
                      <a:pt x="75" y="320"/>
                      <a:pt x="78" y="319"/>
                      <a:pt x="81" y="317"/>
                    </a:cubicBezTo>
                    <a:cubicBezTo>
                      <a:pt x="99" y="317"/>
                      <a:pt x="116" y="308"/>
                      <a:pt x="125" y="290"/>
                    </a:cubicBezTo>
                    <a:cubicBezTo>
                      <a:pt x="134" y="272"/>
                      <a:pt x="134" y="263"/>
                      <a:pt x="125" y="245"/>
                    </a:cubicBezTo>
                    <a:cubicBezTo>
                      <a:pt x="125" y="223"/>
                      <a:pt x="125" y="195"/>
                      <a:pt x="125" y="165"/>
                    </a:cubicBezTo>
                    <a:cubicBezTo>
                      <a:pt x="134" y="138"/>
                      <a:pt x="134" y="103"/>
                      <a:pt x="152" y="76"/>
                    </a:cubicBezTo>
                    <a:cubicBezTo>
                      <a:pt x="152" y="67"/>
                      <a:pt x="152" y="40"/>
                      <a:pt x="143" y="31"/>
                    </a:cubicBezTo>
                    <a:cubicBezTo>
                      <a:pt x="134" y="22"/>
                      <a:pt x="125" y="4"/>
                      <a:pt x="108" y="4"/>
                    </a:cubicBezTo>
                    <a:cubicBezTo>
                      <a:pt x="102" y="2"/>
                      <a:pt x="97" y="1"/>
                      <a:pt x="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2759;p48">
                <a:extLst>
                  <a:ext uri="{FF2B5EF4-FFF2-40B4-BE49-F238E27FC236}">
                    <a16:creationId xmlns:a16="http://schemas.microsoft.com/office/drawing/2014/main" id="{F3BEB533-94D0-4F47-8A00-4FCD2990F237}"/>
                  </a:ext>
                </a:extLst>
              </p:cNvPr>
              <p:cNvSpPr/>
              <p:nvPr/>
            </p:nvSpPr>
            <p:spPr>
              <a:xfrm flipH="1">
                <a:off x="2031351" y="3131765"/>
                <a:ext cx="18949" cy="3331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69" extrusionOk="0">
                    <a:moveTo>
                      <a:pt x="45" y="1"/>
                    </a:moveTo>
                    <a:cubicBezTo>
                      <a:pt x="28" y="10"/>
                      <a:pt x="19" y="19"/>
                      <a:pt x="10" y="28"/>
                    </a:cubicBezTo>
                    <a:cubicBezTo>
                      <a:pt x="1" y="45"/>
                      <a:pt x="1" y="63"/>
                      <a:pt x="1" y="81"/>
                    </a:cubicBezTo>
                    <a:lnTo>
                      <a:pt x="28" y="224"/>
                    </a:lnTo>
                    <a:cubicBezTo>
                      <a:pt x="28" y="242"/>
                      <a:pt x="45" y="251"/>
                      <a:pt x="54" y="260"/>
                    </a:cubicBezTo>
                    <a:cubicBezTo>
                      <a:pt x="72" y="268"/>
                      <a:pt x="90" y="268"/>
                      <a:pt x="108" y="268"/>
                    </a:cubicBezTo>
                    <a:cubicBezTo>
                      <a:pt x="117" y="260"/>
                      <a:pt x="135" y="251"/>
                      <a:pt x="144" y="242"/>
                    </a:cubicBezTo>
                    <a:cubicBezTo>
                      <a:pt x="152" y="224"/>
                      <a:pt x="152" y="206"/>
                      <a:pt x="144" y="188"/>
                    </a:cubicBezTo>
                    <a:cubicBezTo>
                      <a:pt x="135" y="144"/>
                      <a:pt x="126" y="90"/>
                      <a:pt x="117" y="45"/>
                    </a:cubicBezTo>
                    <a:cubicBezTo>
                      <a:pt x="117" y="28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2760;p48">
                <a:extLst>
                  <a:ext uri="{FF2B5EF4-FFF2-40B4-BE49-F238E27FC236}">
                    <a16:creationId xmlns:a16="http://schemas.microsoft.com/office/drawing/2014/main" id="{7FAC10FB-D60B-4E50-B1D2-DD015CF64AD6}"/>
                  </a:ext>
                </a:extLst>
              </p:cNvPr>
              <p:cNvSpPr/>
              <p:nvPr/>
            </p:nvSpPr>
            <p:spPr>
              <a:xfrm flipH="1">
                <a:off x="2092162" y="3128545"/>
                <a:ext cx="15605" cy="3096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0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36"/>
                      <a:pt x="1" y="45"/>
                      <a:pt x="1" y="62"/>
                    </a:cubicBezTo>
                    <a:lnTo>
                      <a:pt x="1" y="187"/>
                    </a:lnTo>
                    <a:cubicBezTo>
                      <a:pt x="1" y="196"/>
                      <a:pt x="10" y="214"/>
                      <a:pt x="19" y="232"/>
                    </a:cubicBezTo>
                    <a:cubicBezTo>
                      <a:pt x="28" y="241"/>
                      <a:pt x="46" y="250"/>
                      <a:pt x="63" y="250"/>
                    </a:cubicBezTo>
                    <a:cubicBezTo>
                      <a:pt x="81" y="250"/>
                      <a:pt x="99" y="241"/>
                      <a:pt x="108" y="232"/>
                    </a:cubicBezTo>
                    <a:cubicBezTo>
                      <a:pt x="117" y="214"/>
                      <a:pt x="126" y="205"/>
                      <a:pt x="126" y="187"/>
                    </a:cubicBezTo>
                    <a:lnTo>
                      <a:pt x="126" y="62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2761;p48">
                <a:extLst>
                  <a:ext uri="{FF2B5EF4-FFF2-40B4-BE49-F238E27FC236}">
                    <a16:creationId xmlns:a16="http://schemas.microsoft.com/office/drawing/2014/main" id="{B4AB68A8-F97E-479C-B9EB-3375AD664B39}"/>
                  </a:ext>
                </a:extLst>
              </p:cNvPr>
              <p:cNvSpPr/>
              <p:nvPr/>
            </p:nvSpPr>
            <p:spPr>
              <a:xfrm flipH="1">
                <a:off x="2047947" y="3063277"/>
                <a:ext cx="18949" cy="3963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20" extrusionOk="0">
                    <a:moveTo>
                      <a:pt x="108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46" y="19"/>
                      <a:pt x="37" y="27"/>
                      <a:pt x="28" y="45"/>
                    </a:cubicBezTo>
                    <a:cubicBezTo>
                      <a:pt x="1" y="117"/>
                      <a:pt x="1" y="197"/>
                      <a:pt x="10" y="277"/>
                    </a:cubicBezTo>
                    <a:cubicBezTo>
                      <a:pt x="10" y="286"/>
                      <a:pt x="28" y="304"/>
                      <a:pt x="37" y="313"/>
                    </a:cubicBezTo>
                    <a:cubicBezTo>
                      <a:pt x="46" y="317"/>
                      <a:pt x="55" y="320"/>
                      <a:pt x="62" y="320"/>
                    </a:cubicBezTo>
                    <a:cubicBezTo>
                      <a:pt x="70" y="320"/>
                      <a:pt x="77" y="317"/>
                      <a:pt x="81" y="313"/>
                    </a:cubicBezTo>
                    <a:cubicBezTo>
                      <a:pt x="99" y="313"/>
                      <a:pt x="117" y="304"/>
                      <a:pt x="126" y="286"/>
                    </a:cubicBezTo>
                    <a:cubicBezTo>
                      <a:pt x="126" y="277"/>
                      <a:pt x="135" y="259"/>
                      <a:pt x="126" y="242"/>
                    </a:cubicBezTo>
                    <a:cubicBezTo>
                      <a:pt x="126" y="213"/>
                      <a:pt x="126" y="184"/>
                      <a:pt x="126" y="161"/>
                    </a:cubicBezTo>
                    <a:cubicBezTo>
                      <a:pt x="135" y="135"/>
                      <a:pt x="135" y="108"/>
                      <a:pt x="153" y="81"/>
                    </a:cubicBezTo>
                    <a:cubicBezTo>
                      <a:pt x="153" y="63"/>
                      <a:pt x="153" y="45"/>
                      <a:pt x="144" y="27"/>
                    </a:cubicBezTo>
                    <a:cubicBezTo>
                      <a:pt x="135" y="19"/>
                      <a:pt x="126" y="10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2762;p48">
                <a:extLst>
                  <a:ext uri="{FF2B5EF4-FFF2-40B4-BE49-F238E27FC236}">
                    <a16:creationId xmlns:a16="http://schemas.microsoft.com/office/drawing/2014/main" id="{5111A765-4321-48C3-958D-2B2A0B84F1EC}"/>
                  </a:ext>
                </a:extLst>
              </p:cNvPr>
              <p:cNvSpPr/>
              <p:nvPr/>
            </p:nvSpPr>
            <p:spPr>
              <a:xfrm flipH="1">
                <a:off x="1908740" y="3016957"/>
                <a:ext cx="18825" cy="3319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8" extrusionOk="0">
                    <a:moveTo>
                      <a:pt x="54" y="0"/>
                    </a:moveTo>
                    <a:cubicBezTo>
                      <a:pt x="36" y="9"/>
                      <a:pt x="18" y="18"/>
                      <a:pt x="9" y="27"/>
                    </a:cubicBezTo>
                    <a:cubicBezTo>
                      <a:pt x="9" y="45"/>
                      <a:pt x="0" y="62"/>
                      <a:pt x="9" y="80"/>
                    </a:cubicBezTo>
                    <a:lnTo>
                      <a:pt x="36" y="223"/>
                    </a:lnTo>
                    <a:cubicBezTo>
                      <a:pt x="36" y="241"/>
                      <a:pt x="45" y="250"/>
                      <a:pt x="62" y="259"/>
                    </a:cubicBezTo>
                    <a:cubicBezTo>
                      <a:pt x="71" y="268"/>
                      <a:pt x="89" y="268"/>
                      <a:pt x="107" y="268"/>
                    </a:cubicBezTo>
                    <a:cubicBezTo>
                      <a:pt x="125" y="259"/>
                      <a:pt x="134" y="250"/>
                      <a:pt x="143" y="241"/>
                    </a:cubicBezTo>
                    <a:cubicBezTo>
                      <a:pt x="152" y="223"/>
                      <a:pt x="152" y="205"/>
                      <a:pt x="152" y="187"/>
                    </a:cubicBezTo>
                    <a:cubicBezTo>
                      <a:pt x="143" y="143"/>
                      <a:pt x="134" y="98"/>
                      <a:pt x="125" y="45"/>
                    </a:cubicBezTo>
                    <a:cubicBezTo>
                      <a:pt x="125" y="27"/>
                      <a:pt x="107" y="18"/>
                      <a:pt x="98" y="9"/>
                    </a:cubicBezTo>
                    <a:cubicBezTo>
                      <a:pt x="80" y="0"/>
                      <a:pt x="62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2763;p48">
                <a:extLst>
                  <a:ext uri="{FF2B5EF4-FFF2-40B4-BE49-F238E27FC236}">
                    <a16:creationId xmlns:a16="http://schemas.microsoft.com/office/drawing/2014/main" id="{DEEF60A6-28AD-4803-AD90-2AC2C2D7F286}"/>
                  </a:ext>
                </a:extLst>
              </p:cNvPr>
              <p:cNvSpPr/>
              <p:nvPr/>
            </p:nvSpPr>
            <p:spPr>
              <a:xfrm flipH="1">
                <a:off x="1925336" y="3073185"/>
                <a:ext cx="18825" cy="3381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73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0" y="46"/>
                      <a:pt x="0" y="63"/>
                      <a:pt x="9" y="81"/>
                    </a:cubicBezTo>
                    <a:lnTo>
                      <a:pt x="36" y="224"/>
                    </a:lnTo>
                    <a:cubicBezTo>
                      <a:pt x="36" y="242"/>
                      <a:pt x="45" y="251"/>
                      <a:pt x="63" y="260"/>
                    </a:cubicBezTo>
                    <a:cubicBezTo>
                      <a:pt x="69" y="266"/>
                      <a:pt x="80" y="272"/>
                      <a:pt x="92" y="272"/>
                    </a:cubicBezTo>
                    <a:cubicBezTo>
                      <a:pt x="97" y="272"/>
                      <a:pt x="102" y="271"/>
                      <a:pt x="107" y="269"/>
                    </a:cubicBezTo>
                    <a:cubicBezTo>
                      <a:pt x="125" y="260"/>
                      <a:pt x="134" y="251"/>
                      <a:pt x="143" y="242"/>
                    </a:cubicBezTo>
                    <a:cubicBezTo>
                      <a:pt x="152" y="224"/>
                      <a:pt x="152" y="206"/>
                      <a:pt x="152" y="197"/>
                    </a:cubicBezTo>
                    <a:lnTo>
                      <a:pt x="125" y="46"/>
                    </a:lnTo>
                    <a:cubicBezTo>
                      <a:pt x="125" y="37"/>
                      <a:pt x="107" y="19"/>
                      <a:pt x="98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2764;p48">
                <a:extLst>
                  <a:ext uri="{FF2B5EF4-FFF2-40B4-BE49-F238E27FC236}">
                    <a16:creationId xmlns:a16="http://schemas.microsoft.com/office/drawing/2014/main" id="{68AC2DD8-CC82-4518-82DB-0AD1988D9B66}"/>
                  </a:ext>
                </a:extLst>
              </p:cNvPr>
              <p:cNvSpPr/>
              <p:nvPr/>
            </p:nvSpPr>
            <p:spPr>
              <a:xfrm flipH="1">
                <a:off x="1987137" y="3069469"/>
                <a:ext cx="15605" cy="3046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6" extrusionOk="0">
                    <a:moveTo>
                      <a:pt x="77" y="1"/>
                    </a:moveTo>
                    <a:cubicBezTo>
                      <a:pt x="72" y="1"/>
                      <a:pt x="68" y="2"/>
                      <a:pt x="63" y="4"/>
                    </a:cubicBezTo>
                    <a:cubicBezTo>
                      <a:pt x="45" y="4"/>
                      <a:pt x="27" y="4"/>
                      <a:pt x="18" y="22"/>
                    </a:cubicBezTo>
                    <a:cubicBezTo>
                      <a:pt x="9" y="31"/>
                      <a:pt x="0" y="49"/>
                      <a:pt x="0" y="58"/>
                    </a:cubicBezTo>
                    <a:lnTo>
                      <a:pt x="0" y="183"/>
                    </a:lnTo>
                    <a:cubicBezTo>
                      <a:pt x="0" y="200"/>
                      <a:pt x="9" y="218"/>
                      <a:pt x="18" y="227"/>
                    </a:cubicBezTo>
                    <a:cubicBezTo>
                      <a:pt x="27" y="236"/>
                      <a:pt x="45" y="245"/>
                      <a:pt x="63" y="245"/>
                    </a:cubicBezTo>
                    <a:cubicBezTo>
                      <a:pt x="81" y="245"/>
                      <a:pt x="99" y="236"/>
                      <a:pt x="107" y="227"/>
                    </a:cubicBezTo>
                    <a:cubicBezTo>
                      <a:pt x="116" y="218"/>
                      <a:pt x="125" y="200"/>
                      <a:pt x="125" y="183"/>
                    </a:cubicBezTo>
                    <a:lnTo>
                      <a:pt x="125" y="58"/>
                    </a:lnTo>
                    <a:cubicBezTo>
                      <a:pt x="125" y="49"/>
                      <a:pt x="116" y="31"/>
                      <a:pt x="107" y="22"/>
                    </a:cubicBezTo>
                    <a:cubicBezTo>
                      <a:pt x="101" y="9"/>
                      <a:pt x="90" y="1"/>
                      <a:pt x="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2765;p48">
                <a:extLst>
                  <a:ext uri="{FF2B5EF4-FFF2-40B4-BE49-F238E27FC236}">
                    <a16:creationId xmlns:a16="http://schemas.microsoft.com/office/drawing/2014/main" id="{3855D3DE-25EA-4F96-91DA-68DB5BF48119}"/>
                  </a:ext>
                </a:extLst>
              </p:cNvPr>
              <p:cNvSpPr/>
              <p:nvPr/>
            </p:nvSpPr>
            <p:spPr>
              <a:xfrm flipH="1">
                <a:off x="1957289" y="3146504"/>
                <a:ext cx="20064" cy="3950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19" extrusionOk="0">
                    <a:moveTo>
                      <a:pt x="134" y="149"/>
                    </a:moveTo>
                    <a:cubicBezTo>
                      <a:pt x="133" y="153"/>
                      <a:pt x="133" y="157"/>
                      <a:pt x="132" y="161"/>
                    </a:cubicBezTo>
                    <a:lnTo>
                      <a:pt x="132" y="161"/>
                    </a:lnTo>
                    <a:cubicBezTo>
                      <a:pt x="134" y="157"/>
                      <a:pt x="134" y="155"/>
                      <a:pt x="134" y="149"/>
                    </a:cubicBezTo>
                    <a:close/>
                    <a:moveTo>
                      <a:pt x="89" y="0"/>
                    </a:moveTo>
                    <a:cubicBezTo>
                      <a:pt x="81" y="0"/>
                      <a:pt x="72" y="2"/>
                      <a:pt x="63" y="7"/>
                    </a:cubicBezTo>
                    <a:cubicBezTo>
                      <a:pt x="45" y="16"/>
                      <a:pt x="45" y="33"/>
                      <a:pt x="36" y="42"/>
                    </a:cubicBezTo>
                    <a:cubicBezTo>
                      <a:pt x="10" y="123"/>
                      <a:pt x="1" y="194"/>
                      <a:pt x="10" y="274"/>
                    </a:cubicBezTo>
                    <a:cubicBezTo>
                      <a:pt x="18" y="292"/>
                      <a:pt x="27" y="301"/>
                      <a:pt x="45" y="310"/>
                    </a:cubicBezTo>
                    <a:cubicBezTo>
                      <a:pt x="54" y="319"/>
                      <a:pt x="72" y="319"/>
                      <a:pt x="90" y="319"/>
                    </a:cubicBezTo>
                    <a:cubicBezTo>
                      <a:pt x="108" y="310"/>
                      <a:pt x="117" y="301"/>
                      <a:pt x="125" y="292"/>
                    </a:cubicBezTo>
                    <a:cubicBezTo>
                      <a:pt x="133" y="277"/>
                      <a:pt x="134" y="262"/>
                      <a:pt x="134" y="247"/>
                    </a:cubicBezTo>
                    <a:lnTo>
                      <a:pt x="134" y="247"/>
                    </a:lnTo>
                    <a:cubicBezTo>
                      <a:pt x="134" y="247"/>
                      <a:pt x="134" y="248"/>
                      <a:pt x="134" y="248"/>
                    </a:cubicBezTo>
                    <a:cubicBezTo>
                      <a:pt x="134" y="247"/>
                      <a:pt x="134" y="246"/>
                      <a:pt x="134" y="245"/>
                    </a:cubicBezTo>
                    <a:lnTo>
                      <a:pt x="134" y="245"/>
                    </a:lnTo>
                    <a:cubicBezTo>
                      <a:pt x="134" y="246"/>
                      <a:pt x="134" y="247"/>
                      <a:pt x="134" y="247"/>
                    </a:cubicBezTo>
                    <a:lnTo>
                      <a:pt x="134" y="247"/>
                    </a:lnTo>
                    <a:cubicBezTo>
                      <a:pt x="133" y="244"/>
                      <a:pt x="133" y="240"/>
                      <a:pt x="132" y="236"/>
                    </a:cubicBezTo>
                    <a:lnTo>
                      <a:pt x="132" y="236"/>
                    </a:lnTo>
                    <a:cubicBezTo>
                      <a:pt x="134" y="239"/>
                      <a:pt x="134" y="241"/>
                      <a:pt x="134" y="245"/>
                    </a:cubicBezTo>
                    <a:lnTo>
                      <a:pt x="134" y="245"/>
                    </a:lnTo>
                    <a:cubicBezTo>
                      <a:pt x="134" y="243"/>
                      <a:pt x="134" y="241"/>
                      <a:pt x="134" y="239"/>
                    </a:cubicBezTo>
                    <a:cubicBezTo>
                      <a:pt x="134" y="239"/>
                      <a:pt x="134" y="239"/>
                      <a:pt x="132" y="236"/>
                    </a:cubicBezTo>
                    <a:lnTo>
                      <a:pt x="132" y="236"/>
                    </a:lnTo>
                    <a:cubicBezTo>
                      <a:pt x="126" y="209"/>
                      <a:pt x="126" y="187"/>
                      <a:pt x="132" y="161"/>
                    </a:cubicBezTo>
                    <a:lnTo>
                      <a:pt x="132" y="161"/>
                    </a:lnTo>
                    <a:cubicBezTo>
                      <a:pt x="131" y="162"/>
                      <a:pt x="129" y="164"/>
                      <a:pt x="125" y="167"/>
                    </a:cubicBezTo>
                    <a:cubicBezTo>
                      <a:pt x="134" y="141"/>
                      <a:pt x="143" y="105"/>
                      <a:pt x="152" y="78"/>
                    </a:cubicBezTo>
                    <a:cubicBezTo>
                      <a:pt x="161" y="69"/>
                      <a:pt x="152" y="42"/>
                      <a:pt x="143" y="33"/>
                    </a:cubicBezTo>
                    <a:cubicBezTo>
                      <a:pt x="143" y="16"/>
                      <a:pt x="125" y="7"/>
                      <a:pt x="108" y="7"/>
                    </a:cubicBezTo>
                    <a:cubicBezTo>
                      <a:pt x="103" y="2"/>
                      <a:pt x="96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2766;p48">
                <a:extLst>
                  <a:ext uri="{FF2B5EF4-FFF2-40B4-BE49-F238E27FC236}">
                    <a16:creationId xmlns:a16="http://schemas.microsoft.com/office/drawing/2014/main" id="{98A1D66D-DD90-48C3-8C1E-C468899EC754}"/>
                  </a:ext>
                </a:extLst>
              </p:cNvPr>
              <p:cNvSpPr/>
              <p:nvPr/>
            </p:nvSpPr>
            <p:spPr>
              <a:xfrm flipH="1">
                <a:off x="1583881" y="3144522"/>
                <a:ext cx="18949" cy="3356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1" extrusionOk="0">
                    <a:moveTo>
                      <a:pt x="63" y="1"/>
                    </a:moveTo>
                    <a:cubicBezTo>
                      <a:pt x="57" y="1"/>
                      <a:pt x="51" y="2"/>
                      <a:pt x="45" y="5"/>
                    </a:cubicBezTo>
                    <a:cubicBezTo>
                      <a:pt x="37" y="5"/>
                      <a:pt x="19" y="14"/>
                      <a:pt x="10" y="32"/>
                    </a:cubicBezTo>
                    <a:cubicBezTo>
                      <a:pt x="1" y="49"/>
                      <a:pt x="1" y="58"/>
                      <a:pt x="10" y="76"/>
                    </a:cubicBezTo>
                    <a:cubicBezTo>
                      <a:pt x="19" y="130"/>
                      <a:pt x="28" y="174"/>
                      <a:pt x="37" y="228"/>
                    </a:cubicBezTo>
                    <a:cubicBezTo>
                      <a:pt x="37" y="237"/>
                      <a:pt x="45" y="255"/>
                      <a:pt x="63" y="264"/>
                    </a:cubicBezTo>
                    <a:cubicBezTo>
                      <a:pt x="68" y="268"/>
                      <a:pt x="74" y="270"/>
                      <a:pt x="82" y="270"/>
                    </a:cubicBezTo>
                    <a:cubicBezTo>
                      <a:pt x="90" y="270"/>
                      <a:pt x="99" y="268"/>
                      <a:pt x="108" y="264"/>
                    </a:cubicBezTo>
                    <a:cubicBezTo>
                      <a:pt x="126" y="264"/>
                      <a:pt x="135" y="255"/>
                      <a:pt x="144" y="237"/>
                    </a:cubicBezTo>
                    <a:cubicBezTo>
                      <a:pt x="152" y="228"/>
                      <a:pt x="152" y="210"/>
                      <a:pt x="152" y="192"/>
                    </a:cubicBezTo>
                    <a:lnTo>
                      <a:pt x="126" y="49"/>
                    </a:lnTo>
                    <a:cubicBezTo>
                      <a:pt x="126" y="32"/>
                      <a:pt x="108" y="14"/>
                      <a:pt x="99" y="5"/>
                    </a:cubicBezTo>
                    <a:cubicBezTo>
                      <a:pt x="87" y="5"/>
                      <a:pt x="75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2767;p48">
                <a:extLst>
                  <a:ext uri="{FF2B5EF4-FFF2-40B4-BE49-F238E27FC236}">
                    <a16:creationId xmlns:a16="http://schemas.microsoft.com/office/drawing/2014/main" id="{1984588E-B7DE-4E27-B917-827AB33A1F63}"/>
                  </a:ext>
                </a:extLst>
              </p:cNvPr>
              <p:cNvSpPr/>
              <p:nvPr/>
            </p:nvSpPr>
            <p:spPr>
              <a:xfrm flipH="1">
                <a:off x="1906511" y="3174865"/>
                <a:ext cx="15605" cy="299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9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8" y="224"/>
                    </a:cubicBezTo>
                    <a:cubicBezTo>
                      <a:pt x="27" y="233"/>
                      <a:pt x="45" y="242"/>
                      <a:pt x="63" y="242"/>
                    </a:cubicBezTo>
                    <a:cubicBezTo>
                      <a:pt x="81" y="242"/>
                      <a:pt x="99" y="242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2768;p48">
                <a:extLst>
                  <a:ext uri="{FF2B5EF4-FFF2-40B4-BE49-F238E27FC236}">
                    <a16:creationId xmlns:a16="http://schemas.microsoft.com/office/drawing/2014/main" id="{13931A8E-4691-4838-8AB7-15D14ACCF7BE}"/>
                  </a:ext>
                </a:extLst>
              </p:cNvPr>
              <p:cNvSpPr/>
              <p:nvPr/>
            </p:nvSpPr>
            <p:spPr>
              <a:xfrm flipH="1">
                <a:off x="1661287" y="3044575"/>
                <a:ext cx="19940" cy="39508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19" extrusionOk="0">
                    <a:moveTo>
                      <a:pt x="107" y="0"/>
                    </a:moveTo>
                    <a:cubicBezTo>
                      <a:pt x="99" y="0"/>
                      <a:pt x="81" y="0"/>
                      <a:pt x="63" y="9"/>
                    </a:cubicBezTo>
                    <a:cubicBezTo>
                      <a:pt x="54" y="18"/>
                      <a:pt x="45" y="27"/>
                      <a:pt x="36" y="45"/>
                    </a:cubicBezTo>
                    <a:cubicBezTo>
                      <a:pt x="9" y="116"/>
                      <a:pt x="0" y="196"/>
                      <a:pt x="18" y="277"/>
                    </a:cubicBezTo>
                    <a:cubicBezTo>
                      <a:pt x="18" y="286"/>
                      <a:pt x="27" y="303"/>
                      <a:pt x="45" y="312"/>
                    </a:cubicBezTo>
                    <a:cubicBezTo>
                      <a:pt x="50" y="317"/>
                      <a:pt x="56" y="319"/>
                      <a:pt x="64" y="319"/>
                    </a:cubicBezTo>
                    <a:cubicBezTo>
                      <a:pt x="72" y="319"/>
                      <a:pt x="81" y="317"/>
                      <a:pt x="90" y="312"/>
                    </a:cubicBezTo>
                    <a:cubicBezTo>
                      <a:pt x="107" y="312"/>
                      <a:pt x="116" y="303"/>
                      <a:pt x="125" y="286"/>
                    </a:cubicBezTo>
                    <a:cubicBezTo>
                      <a:pt x="133" y="278"/>
                      <a:pt x="134" y="264"/>
                      <a:pt x="134" y="250"/>
                    </a:cubicBezTo>
                    <a:lnTo>
                      <a:pt x="134" y="250"/>
                    </a:lnTo>
                    <a:cubicBezTo>
                      <a:pt x="134" y="250"/>
                      <a:pt x="134" y="250"/>
                      <a:pt x="134" y="250"/>
                    </a:cubicBezTo>
                    <a:cubicBezTo>
                      <a:pt x="134" y="247"/>
                      <a:pt x="134" y="244"/>
                      <a:pt x="134" y="241"/>
                    </a:cubicBezTo>
                    <a:cubicBezTo>
                      <a:pt x="134" y="244"/>
                      <a:pt x="134" y="247"/>
                      <a:pt x="134" y="250"/>
                    </a:cubicBezTo>
                    <a:lnTo>
                      <a:pt x="134" y="250"/>
                    </a:lnTo>
                    <a:cubicBezTo>
                      <a:pt x="125" y="214"/>
                      <a:pt x="125" y="178"/>
                      <a:pt x="134" y="152"/>
                    </a:cubicBezTo>
                    <a:cubicBezTo>
                      <a:pt x="134" y="152"/>
                      <a:pt x="134" y="161"/>
                      <a:pt x="134" y="170"/>
                    </a:cubicBezTo>
                    <a:cubicBezTo>
                      <a:pt x="134" y="134"/>
                      <a:pt x="143" y="107"/>
                      <a:pt x="152" y="80"/>
                    </a:cubicBezTo>
                    <a:cubicBezTo>
                      <a:pt x="161" y="62"/>
                      <a:pt x="152" y="45"/>
                      <a:pt x="152" y="27"/>
                    </a:cubicBezTo>
                    <a:cubicBezTo>
                      <a:pt x="143" y="18"/>
                      <a:pt x="125" y="9"/>
                      <a:pt x="1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2769;p48">
                <a:extLst>
                  <a:ext uri="{FF2B5EF4-FFF2-40B4-BE49-F238E27FC236}">
                    <a16:creationId xmlns:a16="http://schemas.microsoft.com/office/drawing/2014/main" id="{C2A99090-3C1A-4336-AD97-089CD21E7A6A}"/>
                  </a:ext>
                </a:extLst>
              </p:cNvPr>
              <p:cNvSpPr/>
              <p:nvPr/>
            </p:nvSpPr>
            <p:spPr>
              <a:xfrm flipH="1">
                <a:off x="1731882" y="3034543"/>
                <a:ext cx="17834" cy="338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73" extrusionOk="0">
                    <a:moveTo>
                      <a:pt x="45" y="1"/>
                    </a:moveTo>
                    <a:cubicBezTo>
                      <a:pt x="27" y="10"/>
                      <a:pt x="9" y="19"/>
                      <a:pt x="9" y="36"/>
                    </a:cubicBezTo>
                    <a:cubicBezTo>
                      <a:pt x="0" y="45"/>
                      <a:pt x="0" y="63"/>
                      <a:pt x="0" y="81"/>
                    </a:cubicBezTo>
                    <a:cubicBezTo>
                      <a:pt x="9" y="126"/>
                      <a:pt x="18" y="179"/>
                      <a:pt x="27" y="224"/>
                    </a:cubicBezTo>
                    <a:cubicBezTo>
                      <a:pt x="27" y="242"/>
                      <a:pt x="45" y="259"/>
                      <a:pt x="54" y="259"/>
                    </a:cubicBezTo>
                    <a:cubicBezTo>
                      <a:pt x="60" y="266"/>
                      <a:pt x="75" y="272"/>
                      <a:pt x="87" y="272"/>
                    </a:cubicBezTo>
                    <a:cubicBezTo>
                      <a:pt x="92" y="272"/>
                      <a:pt x="96" y="271"/>
                      <a:pt x="98" y="268"/>
                    </a:cubicBezTo>
                    <a:cubicBezTo>
                      <a:pt x="116" y="268"/>
                      <a:pt x="125" y="259"/>
                      <a:pt x="134" y="242"/>
                    </a:cubicBezTo>
                    <a:cubicBezTo>
                      <a:pt x="143" y="224"/>
                      <a:pt x="143" y="215"/>
                      <a:pt x="143" y="197"/>
                    </a:cubicBezTo>
                    <a:lnTo>
                      <a:pt x="116" y="45"/>
                    </a:lnTo>
                    <a:cubicBezTo>
                      <a:pt x="116" y="36"/>
                      <a:pt x="98" y="19"/>
                      <a:pt x="90" y="10"/>
                    </a:cubicBezTo>
                    <a:cubicBezTo>
                      <a:pt x="72" y="1"/>
                      <a:pt x="54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2770;p48">
                <a:extLst>
                  <a:ext uri="{FF2B5EF4-FFF2-40B4-BE49-F238E27FC236}">
                    <a16:creationId xmlns:a16="http://schemas.microsoft.com/office/drawing/2014/main" id="{8806B0AF-A713-4358-8829-3D51FF13EC30}"/>
                  </a:ext>
                </a:extLst>
              </p:cNvPr>
              <p:cNvSpPr/>
              <p:nvPr/>
            </p:nvSpPr>
            <p:spPr>
              <a:xfrm flipH="1">
                <a:off x="1672310" y="4038470"/>
                <a:ext cx="18825" cy="3368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72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4"/>
                    </a:cubicBezTo>
                    <a:cubicBezTo>
                      <a:pt x="36" y="13"/>
                      <a:pt x="18" y="22"/>
                      <a:pt x="9" y="31"/>
                    </a:cubicBezTo>
                    <a:cubicBezTo>
                      <a:pt x="0" y="49"/>
                      <a:pt x="0" y="66"/>
                      <a:pt x="9" y="75"/>
                    </a:cubicBezTo>
                    <a:lnTo>
                      <a:pt x="36" y="227"/>
                    </a:lnTo>
                    <a:cubicBezTo>
                      <a:pt x="36" y="236"/>
                      <a:pt x="45" y="254"/>
                      <a:pt x="63" y="263"/>
                    </a:cubicBezTo>
                    <a:cubicBezTo>
                      <a:pt x="72" y="272"/>
                      <a:pt x="89" y="272"/>
                      <a:pt x="107" y="272"/>
                    </a:cubicBezTo>
                    <a:cubicBezTo>
                      <a:pt x="125" y="263"/>
                      <a:pt x="134" y="254"/>
                      <a:pt x="143" y="236"/>
                    </a:cubicBezTo>
                    <a:cubicBezTo>
                      <a:pt x="152" y="227"/>
                      <a:pt x="152" y="209"/>
                      <a:pt x="152" y="191"/>
                    </a:cubicBezTo>
                    <a:lnTo>
                      <a:pt x="125" y="49"/>
                    </a:lnTo>
                    <a:cubicBezTo>
                      <a:pt x="125" y="31"/>
                      <a:pt x="107" y="13"/>
                      <a:pt x="98" y="13"/>
                    </a:cubicBezTo>
                    <a:cubicBezTo>
                      <a:pt x="86" y="7"/>
                      <a:pt x="73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2771;p48">
                <a:extLst>
                  <a:ext uri="{FF2B5EF4-FFF2-40B4-BE49-F238E27FC236}">
                    <a16:creationId xmlns:a16="http://schemas.microsoft.com/office/drawing/2014/main" id="{F344779B-B173-40FB-9691-6182F2BEFCD3}"/>
                  </a:ext>
                </a:extLst>
              </p:cNvPr>
              <p:cNvSpPr/>
              <p:nvPr/>
            </p:nvSpPr>
            <p:spPr>
              <a:xfrm flipH="1">
                <a:off x="1534217" y="3140187"/>
                <a:ext cx="18825" cy="33440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70" extrusionOk="0">
                    <a:moveTo>
                      <a:pt x="62" y="0"/>
                    </a:moveTo>
                    <a:cubicBezTo>
                      <a:pt x="57" y="0"/>
                      <a:pt x="51" y="1"/>
                      <a:pt x="45" y="4"/>
                    </a:cubicBezTo>
                    <a:cubicBezTo>
                      <a:pt x="27" y="4"/>
                      <a:pt x="18" y="13"/>
                      <a:pt x="9" y="31"/>
                    </a:cubicBezTo>
                    <a:cubicBezTo>
                      <a:pt x="0" y="49"/>
                      <a:pt x="0" y="58"/>
                      <a:pt x="0" y="76"/>
                    </a:cubicBezTo>
                    <a:lnTo>
                      <a:pt x="27" y="227"/>
                    </a:lnTo>
                    <a:cubicBezTo>
                      <a:pt x="27" y="236"/>
                      <a:pt x="45" y="254"/>
                      <a:pt x="54" y="263"/>
                    </a:cubicBezTo>
                    <a:cubicBezTo>
                      <a:pt x="63" y="267"/>
                      <a:pt x="72" y="270"/>
                      <a:pt x="81" y="270"/>
                    </a:cubicBezTo>
                    <a:cubicBezTo>
                      <a:pt x="89" y="270"/>
                      <a:pt x="98" y="267"/>
                      <a:pt x="107" y="263"/>
                    </a:cubicBezTo>
                    <a:cubicBezTo>
                      <a:pt x="116" y="263"/>
                      <a:pt x="134" y="254"/>
                      <a:pt x="143" y="236"/>
                    </a:cubicBezTo>
                    <a:cubicBezTo>
                      <a:pt x="152" y="227"/>
                      <a:pt x="152" y="209"/>
                      <a:pt x="143" y="192"/>
                    </a:cubicBezTo>
                    <a:lnTo>
                      <a:pt x="116" y="49"/>
                    </a:lnTo>
                    <a:cubicBezTo>
                      <a:pt x="116" y="31"/>
                      <a:pt x="107" y="13"/>
                      <a:pt x="89" y="4"/>
                    </a:cubicBezTo>
                    <a:cubicBezTo>
                      <a:pt x="84" y="4"/>
                      <a:pt x="74" y="0"/>
                      <a:pt x="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2772;p48">
                <a:extLst>
                  <a:ext uri="{FF2B5EF4-FFF2-40B4-BE49-F238E27FC236}">
                    <a16:creationId xmlns:a16="http://schemas.microsoft.com/office/drawing/2014/main" id="{A71CE050-1F0E-4318-BBA9-A5448E8F4661}"/>
                  </a:ext>
                </a:extLst>
              </p:cNvPr>
              <p:cNvSpPr/>
              <p:nvPr/>
            </p:nvSpPr>
            <p:spPr>
              <a:xfrm flipH="1">
                <a:off x="1578308" y="3086560"/>
                <a:ext cx="14490" cy="3096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50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0" y="36"/>
                      <a:pt x="0" y="45"/>
                      <a:pt x="0" y="62"/>
                    </a:cubicBezTo>
                    <a:lnTo>
                      <a:pt x="0" y="187"/>
                    </a:lnTo>
                    <a:cubicBezTo>
                      <a:pt x="0" y="205"/>
                      <a:pt x="0" y="214"/>
                      <a:pt x="18" y="232"/>
                    </a:cubicBezTo>
                    <a:cubicBezTo>
                      <a:pt x="27" y="241"/>
                      <a:pt x="45" y="250"/>
                      <a:pt x="63" y="250"/>
                    </a:cubicBezTo>
                    <a:cubicBezTo>
                      <a:pt x="71" y="250"/>
                      <a:pt x="89" y="241"/>
                      <a:pt x="98" y="232"/>
                    </a:cubicBezTo>
                    <a:cubicBezTo>
                      <a:pt x="116" y="214"/>
                      <a:pt x="116" y="205"/>
                      <a:pt x="116" y="187"/>
                    </a:cubicBezTo>
                    <a:lnTo>
                      <a:pt x="116" y="62"/>
                    </a:lnTo>
                    <a:cubicBezTo>
                      <a:pt x="116" y="45"/>
                      <a:pt x="116" y="27"/>
                      <a:pt x="98" y="18"/>
                    </a:cubicBezTo>
                    <a:cubicBezTo>
                      <a:pt x="89" y="9"/>
                      <a:pt x="7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2773;p48">
                <a:extLst>
                  <a:ext uri="{FF2B5EF4-FFF2-40B4-BE49-F238E27FC236}">
                    <a16:creationId xmlns:a16="http://schemas.microsoft.com/office/drawing/2014/main" id="{A30BB3E8-E567-413D-8393-B82982623A95}"/>
                  </a:ext>
                </a:extLst>
              </p:cNvPr>
              <p:cNvSpPr/>
              <p:nvPr/>
            </p:nvSpPr>
            <p:spPr>
              <a:xfrm flipH="1">
                <a:off x="2111978" y="4062125"/>
                <a:ext cx="15605" cy="3319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5"/>
                    </a:lnTo>
                    <a:cubicBezTo>
                      <a:pt x="0" y="223"/>
                      <a:pt x="9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8" y="268"/>
                      <a:pt x="125" y="241"/>
                      <a:pt x="125" y="205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2774;p48">
                <a:extLst>
                  <a:ext uri="{FF2B5EF4-FFF2-40B4-BE49-F238E27FC236}">
                    <a16:creationId xmlns:a16="http://schemas.microsoft.com/office/drawing/2014/main" id="{27F68E93-47B9-4F4A-A7E1-E4DEF5152BBC}"/>
                  </a:ext>
                </a:extLst>
              </p:cNvPr>
              <p:cNvSpPr/>
              <p:nvPr/>
            </p:nvSpPr>
            <p:spPr>
              <a:xfrm flipH="1">
                <a:off x="2082130" y="3904712"/>
                <a:ext cx="15605" cy="338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3" extrusionOk="0">
                    <a:moveTo>
                      <a:pt x="77" y="1"/>
                    </a:moveTo>
                    <a:cubicBezTo>
                      <a:pt x="72" y="1"/>
                      <a:pt x="67" y="2"/>
                      <a:pt x="63" y="4"/>
                    </a:cubicBezTo>
                    <a:cubicBezTo>
                      <a:pt x="36" y="4"/>
                      <a:pt x="0" y="31"/>
                      <a:pt x="0" y="58"/>
                    </a:cubicBezTo>
                    <a:lnTo>
                      <a:pt x="0" y="210"/>
                    </a:lnTo>
                    <a:cubicBezTo>
                      <a:pt x="0" y="228"/>
                      <a:pt x="9" y="236"/>
                      <a:pt x="18" y="254"/>
                    </a:cubicBezTo>
                    <a:cubicBezTo>
                      <a:pt x="36" y="263"/>
                      <a:pt x="54" y="272"/>
                      <a:pt x="63" y="272"/>
                    </a:cubicBezTo>
                    <a:cubicBezTo>
                      <a:pt x="98" y="272"/>
                      <a:pt x="125" y="245"/>
                      <a:pt x="125" y="210"/>
                    </a:cubicBezTo>
                    <a:lnTo>
                      <a:pt x="125" y="58"/>
                    </a:lnTo>
                    <a:cubicBezTo>
                      <a:pt x="125" y="49"/>
                      <a:pt x="116" y="31"/>
                      <a:pt x="107" y="22"/>
                    </a:cubicBezTo>
                    <a:cubicBezTo>
                      <a:pt x="101" y="9"/>
                      <a:pt x="89" y="1"/>
                      <a:pt x="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2775;p48">
                <a:extLst>
                  <a:ext uri="{FF2B5EF4-FFF2-40B4-BE49-F238E27FC236}">
                    <a16:creationId xmlns:a16="http://schemas.microsoft.com/office/drawing/2014/main" id="{2C08A64F-3904-4D23-8914-380E8C691715}"/>
                  </a:ext>
                </a:extLst>
              </p:cNvPr>
              <p:cNvSpPr/>
              <p:nvPr/>
            </p:nvSpPr>
            <p:spPr>
              <a:xfrm flipH="1">
                <a:off x="1967321" y="3952766"/>
                <a:ext cx="14490" cy="22169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79" extrusionOk="0">
                    <a:moveTo>
                      <a:pt x="54" y="0"/>
                    </a:moveTo>
                    <a:cubicBezTo>
                      <a:pt x="54" y="0"/>
                      <a:pt x="46" y="9"/>
                      <a:pt x="46" y="9"/>
                    </a:cubicBezTo>
                    <a:cubicBezTo>
                      <a:pt x="28" y="9"/>
                      <a:pt x="19" y="18"/>
                      <a:pt x="19" y="18"/>
                    </a:cubicBezTo>
                    <a:lnTo>
                      <a:pt x="10" y="36"/>
                    </a:lnTo>
                    <a:cubicBezTo>
                      <a:pt x="1" y="45"/>
                      <a:pt x="1" y="54"/>
                      <a:pt x="1" y="63"/>
                    </a:cubicBezTo>
                    <a:lnTo>
                      <a:pt x="1" y="116"/>
                    </a:lnTo>
                    <a:cubicBezTo>
                      <a:pt x="1" y="125"/>
                      <a:pt x="1" y="134"/>
                      <a:pt x="1" y="134"/>
                    </a:cubicBezTo>
                    <a:cubicBezTo>
                      <a:pt x="1" y="143"/>
                      <a:pt x="10" y="152"/>
                      <a:pt x="19" y="161"/>
                    </a:cubicBezTo>
                    <a:cubicBezTo>
                      <a:pt x="19" y="161"/>
                      <a:pt x="28" y="170"/>
                      <a:pt x="37" y="170"/>
                    </a:cubicBezTo>
                    <a:cubicBezTo>
                      <a:pt x="46" y="170"/>
                      <a:pt x="54" y="179"/>
                      <a:pt x="54" y="179"/>
                    </a:cubicBezTo>
                    <a:cubicBezTo>
                      <a:pt x="63" y="170"/>
                      <a:pt x="72" y="170"/>
                      <a:pt x="72" y="170"/>
                    </a:cubicBezTo>
                    <a:cubicBezTo>
                      <a:pt x="81" y="170"/>
                      <a:pt x="90" y="161"/>
                      <a:pt x="99" y="161"/>
                    </a:cubicBezTo>
                    <a:lnTo>
                      <a:pt x="108" y="143"/>
                    </a:lnTo>
                    <a:cubicBezTo>
                      <a:pt x="117" y="134"/>
                      <a:pt x="117" y="125"/>
                      <a:pt x="117" y="116"/>
                    </a:cubicBezTo>
                    <a:lnTo>
                      <a:pt x="117" y="63"/>
                    </a:lnTo>
                    <a:cubicBezTo>
                      <a:pt x="117" y="54"/>
                      <a:pt x="117" y="45"/>
                      <a:pt x="117" y="45"/>
                    </a:cubicBezTo>
                    <a:cubicBezTo>
                      <a:pt x="108" y="36"/>
                      <a:pt x="108" y="27"/>
                      <a:pt x="99" y="18"/>
                    </a:cubicBezTo>
                    <a:cubicBezTo>
                      <a:pt x="99" y="18"/>
                      <a:pt x="90" y="9"/>
                      <a:pt x="81" y="9"/>
                    </a:cubicBezTo>
                    <a:cubicBezTo>
                      <a:pt x="72" y="9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2776;p48">
                <a:extLst>
                  <a:ext uri="{FF2B5EF4-FFF2-40B4-BE49-F238E27FC236}">
                    <a16:creationId xmlns:a16="http://schemas.microsoft.com/office/drawing/2014/main" id="{3AF718C0-3C94-4AF0-9AEA-FEF89F83635D}"/>
                  </a:ext>
                </a:extLst>
              </p:cNvPr>
              <p:cNvSpPr/>
              <p:nvPr/>
            </p:nvSpPr>
            <p:spPr>
              <a:xfrm flipH="1">
                <a:off x="1861181" y="3926138"/>
                <a:ext cx="14490" cy="42109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0" extrusionOk="0">
                    <a:moveTo>
                      <a:pt x="54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78"/>
                    </a:lnTo>
                    <a:cubicBezTo>
                      <a:pt x="0" y="313"/>
                      <a:pt x="27" y="340"/>
                      <a:pt x="54" y="340"/>
                    </a:cubicBezTo>
                    <a:cubicBezTo>
                      <a:pt x="90" y="340"/>
                      <a:pt x="116" y="313"/>
                      <a:pt x="116" y="278"/>
                    </a:cubicBezTo>
                    <a:lnTo>
                      <a:pt x="116" y="63"/>
                    </a:lnTo>
                    <a:cubicBezTo>
                      <a:pt x="116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2777;p48">
                <a:extLst>
                  <a:ext uri="{FF2B5EF4-FFF2-40B4-BE49-F238E27FC236}">
                    <a16:creationId xmlns:a16="http://schemas.microsoft.com/office/drawing/2014/main" id="{5CBDB97E-ADDC-4013-BC95-48A7CD38BC72}"/>
                  </a:ext>
                </a:extLst>
              </p:cNvPr>
              <p:cNvSpPr/>
              <p:nvPr/>
            </p:nvSpPr>
            <p:spPr>
              <a:xfrm flipH="1">
                <a:off x="1805944" y="3856535"/>
                <a:ext cx="15605" cy="3331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06"/>
                    </a:lnTo>
                    <a:cubicBezTo>
                      <a:pt x="0" y="224"/>
                      <a:pt x="9" y="242"/>
                      <a:pt x="18" y="251"/>
                    </a:cubicBezTo>
                    <a:cubicBezTo>
                      <a:pt x="27" y="260"/>
                      <a:pt x="45" y="269"/>
                      <a:pt x="63" y="269"/>
                    </a:cubicBezTo>
                    <a:cubicBezTo>
                      <a:pt x="90" y="269"/>
                      <a:pt x="125" y="242"/>
                      <a:pt x="125" y="206"/>
                    </a:cubicBezTo>
                    <a:lnTo>
                      <a:pt x="125" y="63"/>
                    </a:lnTo>
                    <a:cubicBezTo>
                      <a:pt x="125" y="46"/>
                      <a:pt x="116" y="28"/>
                      <a:pt x="108" y="19"/>
                    </a:cubicBezTo>
                    <a:cubicBezTo>
                      <a:pt x="90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2778;p48">
                <a:extLst>
                  <a:ext uri="{FF2B5EF4-FFF2-40B4-BE49-F238E27FC236}">
                    <a16:creationId xmlns:a16="http://schemas.microsoft.com/office/drawing/2014/main" id="{9958FE4E-1854-427F-BB29-3E2B603F9A54}"/>
                  </a:ext>
                </a:extLst>
              </p:cNvPr>
              <p:cNvSpPr/>
              <p:nvPr/>
            </p:nvSpPr>
            <p:spPr>
              <a:xfrm flipH="1">
                <a:off x="1861181" y="3813559"/>
                <a:ext cx="18949" cy="2439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72" y="0"/>
                    </a:moveTo>
                    <a:cubicBezTo>
                      <a:pt x="63" y="0"/>
                      <a:pt x="63" y="0"/>
                      <a:pt x="54" y="9"/>
                    </a:cubicBezTo>
                    <a:cubicBezTo>
                      <a:pt x="36" y="9"/>
                      <a:pt x="18" y="18"/>
                      <a:pt x="10" y="36"/>
                    </a:cubicBezTo>
                    <a:cubicBezTo>
                      <a:pt x="10" y="45"/>
                      <a:pt x="1" y="63"/>
                      <a:pt x="10" y="80"/>
                    </a:cubicBezTo>
                    <a:cubicBezTo>
                      <a:pt x="18" y="107"/>
                      <a:pt x="27" y="134"/>
                      <a:pt x="36" y="152"/>
                    </a:cubicBezTo>
                    <a:cubicBezTo>
                      <a:pt x="36" y="161"/>
                      <a:pt x="36" y="170"/>
                      <a:pt x="45" y="178"/>
                    </a:cubicBezTo>
                    <a:cubicBezTo>
                      <a:pt x="45" y="178"/>
                      <a:pt x="54" y="187"/>
                      <a:pt x="63" y="187"/>
                    </a:cubicBezTo>
                    <a:cubicBezTo>
                      <a:pt x="72" y="196"/>
                      <a:pt x="72" y="196"/>
                      <a:pt x="81" y="196"/>
                    </a:cubicBezTo>
                    <a:lnTo>
                      <a:pt x="108" y="196"/>
                    </a:lnTo>
                    <a:cubicBezTo>
                      <a:pt x="126" y="196"/>
                      <a:pt x="134" y="178"/>
                      <a:pt x="143" y="170"/>
                    </a:cubicBezTo>
                    <a:cubicBezTo>
                      <a:pt x="152" y="152"/>
                      <a:pt x="152" y="134"/>
                      <a:pt x="152" y="125"/>
                    </a:cubicBezTo>
                    <a:lnTo>
                      <a:pt x="126" y="45"/>
                    </a:lnTo>
                    <a:cubicBezTo>
                      <a:pt x="126" y="45"/>
                      <a:pt x="117" y="36"/>
                      <a:pt x="117" y="27"/>
                    </a:cubicBezTo>
                    <a:cubicBezTo>
                      <a:pt x="108" y="18"/>
                      <a:pt x="108" y="18"/>
                      <a:pt x="99" y="9"/>
                    </a:cubicBezTo>
                    <a:cubicBezTo>
                      <a:pt x="90" y="9"/>
                      <a:pt x="81" y="9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2779;p48">
                <a:extLst>
                  <a:ext uri="{FF2B5EF4-FFF2-40B4-BE49-F238E27FC236}">
                    <a16:creationId xmlns:a16="http://schemas.microsoft.com/office/drawing/2014/main" id="{7A4898CA-FA00-4F2E-932C-C68818A3579E}"/>
                  </a:ext>
                </a:extLst>
              </p:cNvPr>
              <p:cNvSpPr/>
              <p:nvPr/>
            </p:nvSpPr>
            <p:spPr>
              <a:xfrm flipH="1">
                <a:off x="1810403" y="3801298"/>
                <a:ext cx="19940" cy="1560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0" y="1"/>
                    </a:moveTo>
                    <a:cubicBezTo>
                      <a:pt x="0" y="1"/>
                      <a:pt x="0" y="126"/>
                      <a:pt x="80" y="126"/>
                    </a:cubicBezTo>
                    <a:cubicBezTo>
                      <a:pt x="161" y="126"/>
                      <a:pt x="161" y="1"/>
                      <a:pt x="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2780;p48">
                <a:extLst>
                  <a:ext uri="{FF2B5EF4-FFF2-40B4-BE49-F238E27FC236}">
                    <a16:creationId xmlns:a16="http://schemas.microsoft.com/office/drawing/2014/main" id="{D330C658-8E4A-4E9A-8E9B-1DAD4F7824AD}"/>
                  </a:ext>
                </a:extLst>
              </p:cNvPr>
              <p:cNvSpPr/>
              <p:nvPr/>
            </p:nvSpPr>
            <p:spPr>
              <a:xfrm flipH="1">
                <a:off x="1887685" y="3722901"/>
                <a:ext cx="15605" cy="31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45" y="1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197"/>
                      <a:pt x="9" y="215"/>
                      <a:pt x="18" y="232"/>
                    </a:cubicBezTo>
                    <a:cubicBezTo>
                      <a:pt x="27" y="241"/>
                      <a:pt x="45" y="250"/>
                      <a:pt x="63" y="250"/>
                    </a:cubicBezTo>
                    <a:cubicBezTo>
                      <a:pt x="72" y="241"/>
                      <a:pt x="90" y="241"/>
                      <a:pt x="107" y="232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0" y="9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2781;p48">
                <a:extLst>
                  <a:ext uri="{FF2B5EF4-FFF2-40B4-BE49-F238E27FC236}">
                    <a16:creationId xmlns:a16="http://schemas.microsoft.com/office/drawing/2014/main" id="{0625DBCF-283E-4BE7-8DB2-C0D75D163948}"/>
                  </a:ext>
                </a:extLst>
              </p:cNvPr>
              <p:cNvSpPr/>
              <p:nvPr/>
            </p:nvSpPr>
            <p:spPr>
              <a:xfrm flipH="1">
                <a:off x="1960633" y="3707419"/>
                <a:ext cx="15605" cy="2774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1"/>
                    </a:moveTo>
                    <a:cubicBezTo>
                      <a:pt x="45" y="1"/>
                      <a:pt x="27" y="10"/>
                      <a:pt x="18" y="18"/>
                    </a:cubicBezTo>
                    <a:cubicBezTo>
                      <a:pt x="9" y="36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9"/>
                      <a:pt x="9" y="197"/>
                      <a:pt x="18" y="206"/>
                    </a:cubicBezTo>
                    <a:cubicBezTo>
                      <a:pt x="27" y="215"/>
                      <a:pt x="45" y="224"/>
                      <a:pt x="63" y="224"/>
                    </a:cubicBezTo>
                    <a:cubicBezTo>
                      <a:pt x="81" y="224"/>
                      <a:pt x="99" y="215"/>
                      <a:pt x="108" y="206"/>
                    </a:cubicBezTo>
                    <a:cubicBezTo>
                      <a:pt x="116" y="197"/>
                      <a:pt x="125" y="179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8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2782;p48">
                <a:extLst>
                  <a:ext uri="{FF2B5EF4-FFF2-40B4-BE49-F238E27FC236}">
                    <a16:creationId xmlns:a16="http://schemas.microsoft.com/office/drawing/2014/main" id="{69E4671A-9790-483F-8C61-167FB3F025DB}"/>
                  </a:ext>
                </a:extLst>
              </p:cNvPr>
              <p:cNvSpPr/>
              <p:nvPr/>
            </p:nvSpPr>
            <p:spPr>
              <a:xfrm flipH="1">
                <a:off x="2190499" y="3701970"/>
                <a:ext cx="15605" cy="3319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62"/>
                    </a:cubicBezTo>
                    <a:lnTo>
                      <a:pt x="1" y="205"/>
                    </a:lnTo>
                    <a:cubicBezTo>
                      <a:pt x="1" y="223"/>
                      <a:pt x="10" y="241"/>
                      <a:pt x="19" y="250"/>
                    </a:cubicBezTo>
                    <a:cubicBezTo>
                      <a:pt x="28" y="259"/>
                      <a:pt x="46" y="268"/>
                      <a:pt x="63" y="268"/>
                    </a:cubicBezTo>
                    <a:cubicBezTo>
                      <a:pt x="90" y="268"/>
                      <a:pt x="126" y="241"/>
                      <a:pt x="126" y="205"/>
                    </a:cubicBezTo>
                    <a:lnTo>
                      <a:pt x="126" y="62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2783;p48">
                <a:extLst>
                  <a:ext uri="{FF2B5EF4-FFF2-40B4-BE49-F238E27FC236}">
                    <a16:creationId xmlns:a16="http://schemas.microsoft.com/office/drawing/2014/main" id="{CD057BAC-8683-424D-9AD2-2B6623074511}"/>
                  </a:ext>
                </a:extLst>
              </p:cNvPr>
              <p:cNvSpPr/>
              <p:nvPr/>
            </p:nvSpPr>
            <p:spPr>
              <a:xfrm flipH="1">
                <a:off x="2163995" y="3792504"/>
                <a:ext cx="15481" cy="3331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69" extrusionOk="0">
                    <a:moveTo>
                      <a:pt x="62" y="1"/>
                    </a:moveTo>
                    <a:cubicBezTo>
                      <a:pt x="36" y="1"/>
                      <a:pt x="0" y="27"/>
                      <a:pt x="0" y="63"/>
                    </a:cubicBezTo>
                    <a:lnTo>
                      <a:pt x="0" y="206"/>
                    </a:lnTo>
                    <a:cubicBezTo>
                      <a:pt x="0" y="224"/>
                      <a:pt x="9" y="241"/>
                      <a:pt x="18" y="250"/>
                    </a:cubicBezTo>
                    <a:cubicBezTo>
                      <a:pt x="36" y="259"/>
                      <a:pt x="54" y="268"/>
                      <a:pt x="62" y="268"/>
                    </a:cubicBezTo>
                    <a:cubicBezTo>
                      <a:pt x="98" y="268"/>
                      <a:pt x="125" y="241"/>
                      <a:pt x="125" y="206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2784;p48">
                <a:extLst>
                  <a:ext uri="{FF2B5EF4-FFF2-40B4-BE49-F238E27FC236}">
                    <a16:creationId xmlns:a16="http://schemas.microsoft.com/office/drawing/2014/main" id="{2B17E616-206D-4BB2-842D-2A3CCF531C4E}"/>
                  </a:ext>
                </a:extLst>
              </p:cNvPr>
              <p:cNvSpPr/>
              <p:nvPr/>
            </p:nvSpPr>
            <p:spPr>
              <a:xfrm flipH="1">
                <a:off x="2214773" y="3825696"/>
                <a:ext cx="15605" cy="3988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22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59"/>
                    </a:lnTo>
                    <a:cubicBezTo>
                      <a:pt x="1" y="295"/>
                      <a:pt x="27" y="321"/>
                      <a:pt x="63" y="321"/>
                    </a:cubicBezTo>
                    <a:cubicBezTo>
                      <a:pt x="90" y="321"/>
                      <a:pt x="126" y="295"/>
                      <a:pt x="126" y="259"/>
                    </a:cubicBezTo>
                    <a:lnTo>
                      <a:pt x="126" y="63"/>
                    </a:lnTo>
                    <a:cubicBezTo>
                      <a:pt x="126" y="36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2785;p48">
                <a:extLst>
                  <a:ext uri="{FF2B5EF4-FFF2-40B4-BE49-F238E27FC236}">
                    <a16:creationId xmlns:a16="http://schemas.microsoft.com/office/drawing/2014/main" id="{7475DE39-6FCA-47C1-A9AB-B73691E28451}"/>
                  </a:ext>
                </a:extLst>
              </p:cNvPr>
              <p:cNvSpPr/>
              <p:nvPr/>
            </p:nvSpPr>
            <p:spPr>
              <a:xfrm flipH="1">
                <a:off x="2099840" y="3762656"/>
                <a:ext cx="18949" cy="3628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3" extrusionOk="0">
                    <a:moveTo>
                      <a:pt x="63" y="1"/>
                    </a:moveTo>
                    <a:cubicBezTo>
                      <a:pt x="45" y="1"/>
                      <a:pt x="36" y="1"/>
                      <a:pt x="19" y="19"/>
                    </a:cubicBezTo>
                    <a:cubicBezTo>
                      <a:pt x="10" y="27"/>
                      <a:pt x="1" y="45"/>
                      <a:pt x="1" y="63"/>
                    </a:cubicBezTo>
                    <a:cubicBezTo>
                      <a:pt x="1" y="126"/>
                      <a:pt x="10" y="188"/>
                      <a:pt x="27" y="250"/>
                    </a:cubicBezTo>
                    <a:cubicBezTo>
                      <a:pt x="36" y="259"/>
                      <a:pt x="45" y="277"/>
                      <a:pt x="54" y="286"/>
                    </a:cubicBezTo>
                    <a:cubicBezTo>
                      <a:pt x="63" y="291"/>
                      <a:pt x="72" y="293"/>
                      <a:pt x="81" y="293"/>
                    </a:cubicBezTo>
                    <a:cubicBezTo>
                      <a:pt x="90" y="293"/>
                      <a:pt x="99" y="291"/>
                      <a:pt x="108" y="286"/>
                    </a:cubicBezTo>
                    <a:cubicBezTo>
                      <a:pt x="117" y="286"/>
                      <a:pt x="135" y="277"/>
                      <a:pt x="143" y="259"/>
                    </a:cubicBezTo>
                    <a:cubicBezTo>
                      <a:pt x="152" y="250"/>
                      <a:pt x="152" y="233"/>
                      <a:pt x="143" y="215"/>
                    </a:cubicBezTo>
                    <a:cubicBezTo>
                      <a:pt x="135" y="188"/>
                      <a:pt x="126" y="161"/>
                      <a:pt x="126" y="126"/>
                    </a:cubicBezTo>
                    <a:cubicBezTo>
                      <a:pt x="126" y="105"/>
                      <a:pt x="126" y="84"/>
                      <a:pt x="126" y="63"/>
                    </a:cubicBez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2786;p48">
                <a:extLst>
                  <a:ext uri="{FF2B5EF4-FFF2-40B4-BE49-F238E27FC236}">
                    <a16:creationId xmlns:a16="http://schemas.microsoft.com/office/drawing/2014/main" id="{D60B48D3-6B4B-4DFD-B885-E67EFE416305}"/>
                  </a:ext>
                </a:extLst>
              </p:cNvPr>
              <p:cNvSpPr/>
              <p:nvPr/>
            </p:nvSpPr>
            <p:spPr>
              <a:xfrm flipH="1">
                <a:off x="2133032" y="3865452"/>
                <a:ext cx="15605" cy="2774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0"/>
                    </a:moveTo>
                    <a:cubicBezTo>
                      <a:pt x="45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0"/>
                      <a:pt x="10" y="188"/>
                      <a:pt x="19" y="206"/>
                    </a:cubicBezTo>
                    <a:cubicBezTo>
                      <a:pt x="28" y="214"/>
                      <a:pt x="45" y="223"/>
                      <a:pt x="63" y="223"/>
                    </a:cubicBezTo>
                    <a:cubicBezTo>
                      <a:pt x="81" y="214"/>
                      <a:pt x="90" y="214"/>
                      <a:pt x="108" y="206"/>
                    </a:cubicBezTo>
                    <a:cubicBezTo>
                      <a:pt x="117" y="188"/>
                      <a:pt x="126" y="179"/>
                      <a:pt x="126" y="161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2787;p48">
                <a:extLst>
                  <a:ext uri="{FF2B5EF4-FFF2-40B4-BE49-F238E27FC236}">
                    <a16:creationId xmlns:a16="http://schemas.microsoft.com/office/drawing/2014/main" id="{8DA9DED9-FA76-4652-A29D-EF072FB751A8}"/>
                  </a:ext>
                </a:extLst>
              </p:cNvPr>
              <p:cNvSpPr/>
              <p:nvPr/>
            </p:nvSpPr>
            <p:spPr>
              <a:xfrm flipH="1">
                <a:off x="2021443" y="3858764"/>
                <a:ext cx="15605" cy="3443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28" y="10"/>
                      <a:pt x="1" y="28"/>
                      <a:pt x="1" y="63"/>
                    </a:cubicBezTo>
                    <a:lnTo>
                      <a:pt x="1" y="215"/>
                    </a:lnTo>
                    <a:cubicBezTo>
                      <a:pt x="1" y="224"/>
                      <a:pt x="10" y="242"/>
                      <a:pt x="19" y="260"/>
                    </a:cubicBezTo>
                    <a:cubicBezTo>
                      <a:pt x="28" y="268"/>
                      <a:pt x="45" y="277"/>
                      <a:pt x="63" y="277"/>
                    </a:cubicBezTo>
                    <a:cubicBezTo>
                      <a:pt x="99" y="268"/>
                      <a:pt x="126" y="251"/>
                      <a:pt x="126" y="215"/>
                    </a:cubicBezTo>
                    <a:lnTo>
                      <a:pt x="126" y="63"/>
                    </a:lnTo>
                    <a:cubicBezTo>
                      <a:pt x="126" y="54"/>
                      <a:pt x="117" y="3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2788;p48">
                <a:extLst>
                  <a:ext uri="{FF2B5EF4-FFF2-40B4-BE49-F238E27FC236}">
                    <a16:creationId xmlns:a16="http://schemas.microsoft.com/office/drawing/2014/main" id="{57C4CEFC-475B-40B7-BE54-70638CE6698B}"/>
                  </a:ext>
                </a:extLst>
              </p:cNvPr>
              <p:cNvSpPr/>
              <p:nvPr/>
            </p:nvSpPr>
            <p:spPr>
              <a:xfrm flipH="1">
                <a:off x="2012526" y="3714107"/>
                <a:ext cx="15605" cy="4867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3" extrusionOk="0">
                    <a:moveTo>
                      <a:pt x="63" y="0"/>
                    </a:moveTo>
                    <a:cubicBezTo>
                      <a:pt x="36" y="0"/>
                      <a:pt x="0" y="27"/>
                      <a:pt x="0" y="63"/>
                    </a:cubicBezTo>
                    <a:lnTo>
                      <a:pt x="0" y="330"/>
                    </a:lnTo>
                    <a:cubicBezTo>
                      <a:pt x="0" y="357"/>
                      <a:pt x="36" y="393"/>
                      <a:pt x="63" y="393"/>
                    </a:cubicBezTo>
                    <a:cubicBezTo>
                      <a:pt x="98" y="393"/>
                      <a:pt x="125" y="366"/>
                      <a:pt x="125" y="330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2789;p48">
                <a:extLst>
                  <a:ext uri="{FF2B5EF4-FFF2-40B4-BE49-F238E27FC236}">
                    <a16:creationId xmlns:a16="http://schemas.microsoft.com/office/drawing/2014/main" id="{93E084AB-82C3-45A9-91B4-F467DAB5A610}"/>
                  </a:ext>
                </a:extLst>
              </p:cNvPr>
              <p:cNvSpPr/>
              <p:nvPr/>
            </p:nvSpPr>
            <p:spPr>
              <a:xfrm flipH="1">
                <a:off x="1942922" y="3846627"/>
                <a:ext cx="14490" cy="43224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54" y="1"/>
                    </a:moveTo>
                    <a:cubicBezTo>
                      <a:pt x="27" y="10"/>
                      <a:pt x="0" y="27"/>
                      <a:pt x="0" y="63"/>
                    </a:cubicBezTo>
                    <a:lnTo>
                      <a:pt x="0" y="286"/>
                    </a:lnTo>
                    <a:cubicBezTo>
                      <a:pt x="0" y="322"/>
                      <a:pt x="27" y="349"/>
                      <a:pt x="54" y="349"/>
                    </a:cubicBezTo>
                    <a:cubicBezTo>
                      <a:pt x="89" y="349"/>
                      <a:pt x="116" y="322"/>
                      <a:pt x="116" y="286"/>
                    </a:cubicBezTo>
                    <a:lnTo>
                      <a:pt x="116" y="63"/>
                    </a:lnTo>
                    <a:cubicBezTo>
                      <a:pt x="116" y="36"/>
                      <a:pt x="89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2790;p48">
                <a:extLst>
                  <a:ext uri="{FF2B5EF4-FFF2-40B4-BE49-F238E27FC236}">
                    <a16:creationId xmlns:a16="http://schemas.microsoft.com/office/drawing/2014/main" id="{CC4E2B28-6F6A-48A2-8457-C3EC11E5F8E5}"/>
                  </a:ext>
                </a:extLst>
              </p:cNvPr>
              <p:cNvSpPr/>
              <p:nvPr/>
            </p:nvSpPr>
            <p:spPr>
              <a:xfrm flipH="1">
                <a:off x="1960633" y="3771574"/>
                <a:ext cx="15605" cy="2984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1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1" y="45"/>
                      <a:pt x="1" y="63"/>
                    </a:cubicBezTo>
                    <a:lnTo>
                      <a:pt x="1" y="178"/>
                    </a:lnTo>
                    <a:cubicBezTo>
                      <a:pt x="1" y="196"/>
                      <a:pt x="9" y="214"/>
                      <a:pt x="18" y="223"/>
                    </a:cubicBezTo>
                    <a:cubicBezTo>
                      <a:pt x="27" y="241"/>
                      <a:pt x="45" y="241"/>
                      <a:pt x="63" y="241"/>
                    </a:cubicBezTo>
                    <a:cubicBezTo>
                      <a:pt x="81" y="241"/>
                      <a:pt x="99" y="241"/>
                      <a:pt x="108" y="223"/>
                    </a:cubicBezTo>
                    <a:cubicBezTo>
                      <a:pt x="116" y="214"/>
                      <a:pt x="125" y="196"/>
                      <a:pt x="125" y="178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2791;p48">
                <a:extLst>
                  <a:ext uri="{FF2B5EF4-FFF2-40B4-BE49-F238E27FC236}">
                    <a16:creationId xmlns:a16="http://schemas.microsoft.com/office/drawing/2014/main" id="{0092D12F-CD05-4FFF-AF46-497F5EFE7127}"/>
                  </a:ext>
                </a:extLst>
              </p:cNvPr>
              <p:cNvSpPr/>
              <p:nvPr/>
            </p:nvSpPr>
            <p:spPr>
              <a:xfrm flipH="1">
                <a:off x="1919763" y="3680916"/>
                <a:ext cx="18949" cy="1449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17" extrusionOk="0">
                    <a:moveTo>
                      <a:pt x="81" y="1"/>
                    </a:moveTo>
                    <a:cubicBezTo>
                      <a:pt x="1" y="1"/>
                      <a:pt x="1" y="117"/>
                      <a:pt x="81" y="117"/>
                    </a:cubicBezTo>
                    <a:cubicBezTo>
                      <a:pt x="152" y="117"/>
                      <a:pt x="152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2792;p48">
                <a:extLst>
                  <a:ext uri="{FF2B5EF4-FFF2-40B4-BE49-F238E27FC236}">
                    <a16:creationId xmlns:a16="http://schemas.microsoft.com/office/drawing/2014/main" id="{AF5511A9-FB55-407D-9EB9-325FED70D848}"/>
                  </a:ext>
                </a:extLst>
              </p:cNvPr>
              <p:cNvSpPr/>
              <p:nvPr/>
            </p:nvSpPr>
            <p:spPr>
              <a:xfrm flipH="1">
                <a:off x="2005962" y="3656641"/>
                <a:ext cx="15605" cy="299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5" y="0"/>
                      <a:pt x="28" y="0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4"/>
                      <a:pt x="19" y="223"/>
                    </a:cubicBezTo>
                    <a:cubicBezTo>
                      <a:pt x="28" y="232"/>
                      <a:pt x="45" y="241"/>
                      <a:pt x="63" y="241"/>
                    </a:cubicBezTo>
                    <a:cubicBezTo>
                      <a:pt x="81" y="241"/>
                      <a:pt x="90" y="241"/>
                      <a:pt x="108" y="223"/>
                    </a:cubicBezTo>
                    <a:cubicBezTo>
                      <a:pt x="117" y="214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2793;p48">
                <a:extLst>
                  <a:ext uri="{FF2B5EF4-FFF2-40B4-BE49-F238E27FC236}">
                    <a16:creationId xmlns:a16="http://schemas.microsoft.com/office/drawing/2014/main" id="{421306D1-5E0C-4965-BFA9-28A6BD83D8C7}"/>
                  </a:ext>
                </a:extLst>
              </p:cNvPr>
              <p:cNvSpPr/>
              <p:nvPr/>
            </p:nvSpPr>
            <p:spPr>
              <a:xfrm flipH="1">
                <a:off x="2066773" y="3710763"/>
                <a:ext cx="18825" cy="2774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4" extrusionOk="0">
                    <a:moveTo>
                      <a:pt x="27" y="81"/>
                    </a:moveTo>
                    <a:cubicBezTo>
                      <a:pt x="27" y="81"/>
                      <a:pt x="32" y="85"/>
                      <a:pt x="34" y="91"/>
                    </a:cubicBezTo>
                    <a:lnTo>
                      <a:pt x="34" y="91"/>
                    </a:lnTo>
                    <a:cubicBezTo>
                      <a:pt x="34" y="92"/>
                      <a:pt x="34" y="92"/>
                      <a:pt x="33" y="93"/>
                    </a:cubicBezTo>
                    <a:lnTo>
                      <a:pt x="33" y="93"/>
                    </a:lnTo>
                    <a:lnTo>
                      <a:pt x="27" y="81"/>
                    </a:lnTo>
                    <a:close/>
                    <a:moveTo>
                      <a:pt x="34" y="91"/>
                    </a:moveTo>
                    <a:lnTo>
                      <a:pt x="34" y="91"/>
                    </a:lnTo>
                    <a:cubicBezTo>
                      <a:pt x="35" y="94"/>
                      <a:pt x="36" y="96"/>
                      <a:pt x="36" y="99"/>
                    </a:cubicBezTo>
                    <a:lnTo>
                      <a:pt x="33" y="93"/>
                    </a:lnTo>
                    <a:lnTo>
                      <a:pt x="33" y="93"/>
                    </a:lnTo>
                    <a:cubicBezTo>
                      <a:pt x="34" y="92"/>
                      <a:pt x="34" y="92"/>
                      <a:pt x="34" y="91"/>
                    </a:cubicBezTo>
                    <a:close/>
                    <a:moveTo>
                      <a:pt x="31" y="96"/>
                    </a:moveTo>
                    <a:cubicBezTo>
                      <a:pt x="27" y="103"/>
                      <a:pt x="27" y="110"/>
                      <a:pt x="27" y="116"/>
                    </a:cubicBezTo>
                    <a:cubicBezTo>
                      <a:pt x="27" y="112"/>
                      <a:pt x="27" y="110"/>
                      <a:pt x="27" y="107"/>
                    </a:cubicBezTo>
                    <a:cubicBezTo>
                      <a:pt x="27" y="103"/>
                      <a:pt x="29" y="99"/>
                      <a:pt x="31" y="96"/>
                    </a:cubicBezTo>
                    <a:close/>
                    <a:moveTo>
                      <a:pt x="72" y="0"/>
                    </a:moveTo>
                    <a:cubicBezTo>
                      <a:pt x="54" y="9"/>
                      <a:pt x="45" y="18"/>
                      <a:pt x="36" y="36"/>
                    </a:cubicBezTo>
                    <a:cubicBezTo>
                      <a:pt x="27" y="45"/>
                      <a:pt x="27" y="63"/>
                      <a:pt x="27" y="81"/>
                    </a:cubicBezTo>
                    <a:cubicBezTo>
                      <a:pt x="27" y="87"/>
                      <a:pt x="27" y="93"/>
                      <a:pt x="27" y="99"/>
                    </a:cubicBezTo>
                    <a:cubicBezTo>
                      <a:pt x="27" y="104"/>
                      <a:pt x="27" y="110"/>
                      <a:pt x="24" y="116"/>
                    </a:cubicBezTo>
                    <a:lnTo>
                      <a:pt x="18" y="116"/>
                    </a:lnTo>
                    <a:cubicBezTo>
                      <a:pt x="9" y="134"/>
                      <a:pt x="0" y="143"/>
                      <a:pt x="0" y="161"/>
                    </a:cubicBezTo>
                    <a:cubicBezTo>
                      <a:pt x="0" y="179"/>
                      <a:pt x="9" y="197"/>
                      <a:pt x="18" y="206"/>
                    </a:cubicBezTo>
                    <a:cubicBezTo>
                      <a:pt x="36" y="215"/>
                      <a:pt x="54" y="223"/>
                      <a:pt x="63" y="223"/>
                    </a:cubicBezTo>
                    <a:cubicBezTo>
                      <a:pt x="81" y="223"/>
                      <a:pt x="98" y="215"/>
                      <a:pt x="107" y="206"/>
                    </a:cubicBezTo>
                    <a:cubicBezTo>
                      <a:pt x="125" y="188"/>
                      <a:pt x="143" y="161"/>
                      <a:pt x="152" y="134"/>
                    </a:cubicBezTo>
                    <a:cubicBezTo>
                      <a:pt x="152" y="107"/>
                      <a:pt x="152" y="72"/>
                      <a:pt x="152" y="45"/>
                    </a:cubicBezTo>
                    <a:cubicBezTo>
                      <a:pt x="143" y="36"/>
                      <a:pt x="134" y="18"/>
                      <a:pt x="116" y="9"/>
                    </a:cubicBezTo>
                    <a:cubicBezTo>
                      <a:pt x="107" y="0"/>
                      <a:pt x="90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2794;p48">
                <a:extLst>
                  <a:ext uri="{FF2B5EF4-FFF2-40B4-BE49-F238E27FC236}">
                    <a16:creationId xmlns:a16="http://schemas.microsoft.com/office/drawing/2014/main" id="{D077C5D0-97D0-4DF7-A070-8043EBDB6C16}"/>
                  </a:ext>
                </a:extLst>
              </p:cNvPr>
              <p:cNvSpPr/>
              <p:nvPr/>
            </p:nvSpPr>
            <p:spPr>
              <a:xfrm flipH="1">
                <a:off x="1572859" y="3695282"/>
                <a:ext cx="15605" cy="3443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28" y="9"/>
                      <a:pt x="1" y="27"/>
                      <a:pt x="1" y="63"/>
                    </a:cubicBezTo>
                    <a:lnTo>
                      <a:pt x="1" y="215"/>
                    </a:lnTo>
                    <a:cubicBezTo>
                      <a:pt x="1" y="224"/>
                      <a:pt x="10" y="241"/>
                      <a:pt x="19" y="259"/>
                    </a:cubicBezTo>
                    <a:cubicBezTo>
                      <a:pt x="28" y="268"/>
                      <a:pt x="45" y="277"/>
                      <a:pt x="63" y="277"/>
                    </a:cubicBezTo>
                    <a:cubicBezTo>
                      <a:pt x="90" y="268"/>
                      <a:pt x="126" y="250"/>
                      <a:pt x="126" y="215"/>
                    </a:cubicBezTo>
                    <a:lnTo>
                      <a:pt x="126" y="63"/>
                    </a:lnTo>
                    <a:cubicBezTo>
                      <a:pt x="126" y="54"/>
                      <a:pt x="117" y="36"/>
                      <a:pt x="108" y="18"/>
                    </a:cubicBezTo>
                    <a:cubicBezTo>
                      <a:pt x="90" y="9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2795;p48">
                <a:extLst>
                  <a:ext uri="{FF2B5EF4-FFF2-40B4-BE49-F238E27FC236}">
                    <a16:creationId xmlns:a16="http://schemas.microsoft.com/office/drawing/2014/main" id="{09A75625-097B-49C6-8746-8D3867EC1119}"/>
                  </a:ext>
                </a:extLst>
              </p:cNvPr>
              <p:cNvSpPr/>
              <p:nvPr/>
            </p:nvSpPr>
            <p:spPr>
              <a:xfrm flipH="1">
                <a:off x="768453" y="3796344"/>
                <a:ext cx="1060775" cy="753875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6087" extrusionOk="0">
                    <a:moveTo>
                      <a:pt x="5897" y="0"/>
                    </a:moveTo>
                    <a:cubicBezTo>
                      <a:pt x="5477" y="0"/>
                      <a:pt x="4995" y="30"/>
                      <a:pt x="4443" y="103"/>
                    </a:cubicBezTo>
                    <a:cubicBezTo>
                      <a:pt x="4443" y="103"/>
                      <a:pt x="4422" y="102"/>
                      <a:pt x="4383" y="102"/>
                    </a:cubicBezTo>
                    <a:cubicBezTo>
                      <a:pt x="3871" y="102"/>
                      <a:pt x="269" y="280"/>
                      <a:pt x="1704" y="5340"/>
                    </a:cubicBezTo>
                    <a:cubicBezTo>
                      <a:pt x="1704" y="5340"/>
                      <a:pt x="0" y="5590"/>
                      <a:pt x="330" y="6036"/>
                    </a:cubicBezTo>
                    <a:cubicBezTo>
                      <a:pt x="357" y="6072"/>
                      <a:pt x="1085" y="6086"/>
                      <a:pt x="2006" y="6086"/>
                    </a:cubicBezTo>
                    <a:cubicBezTo>
                      <a:pt x="3573" y="6086"/>
                      <a:pt x="5696" y="6045"/>
                      <a:pt x="5870" y="6000"/>
                    </a:cubicBezTo>
                    <a:cubicBezTo>
                      <a:pt x="6334" y="5875"/>
                      <a:pt x="8511" y="4412"/>
                      <a:pt x="8564" y="799"/>
                    </a:cubicBezTo>
                    <a:cubicBezTo>
                      <a:pt x="8564" y="799"/>
                      <a:pt x="8046" y="0"/>
                      <a:pt x="58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2796;p48">
                <a:extLst>
                  <a:ext uri="{FF2B5EF4-FFF2-40B4-BE49-F238E27FC236}">
                    <a16:creationId xmlns:a16="http://schemas.microsoft.com/office/drawing/2014/main" id="{1A06419E-10E3-4C09-B24A-73F62A2C2AAA}"/>
                  </a:ext>
                </a:extLst>
              </p:cNvPr>
              <p:cNvSpPr/>
              <p:nvPr/>
            </p:nvSpPr>
            <p:spPr>
              <a:xfrm flipH="1">
                <a:off x="1557377" y="3161613"/>
                <a:ext cx="539243" cy="711642"/>
              </a:xfrm>
              <a:custGeom>
                <a:avLst/>
                <a:gdLst/>
                <a:ahLst/>
                <a:cxnLst/>
                <a:rect l="l" t="t" r="r" b="b"/>
                <a:pathLst>
                  <a:path w="4354" h="5746" extrusionOk="0">
                    <a:moveTo>
                      <a:pt x="2275" y="1"/>
                    </a:moveTo>
                    <a:cubicBezTo>
                      <a:pt x="2275" y="1"/>
                      <a:pt x="2275" y="161"/>
                      <a:pt x="2239" y="402"/>
                    </a:cubicBezTo>
                    <a:cubicBezTo>
                      <a:pt x="2213" y="598"/>
                      <a:pt x="2168" y="848"/>
                      <a:pt x="2079" y="1116"/>
                    </a:cubicBezTo>
                    <a:cubicBezTo>
                      <a:pt x="1891" y="1722"/>
                      <a:pt x="1713" y="1803"/>
                      <a:pt x="1365" y="1865"/>
                    </a:cubicBezTo>
                    <a:cubicBezTo>
                      <a:pt x="1017" y="1928"/>
                      <a:pt x="767" y="1901"/>
                      <a:pt x="491" y="2632"/>
                    </a:cubicBezTo>
                    <a:cubicBezTo>
                      <a:pt x="303" y="3150"/>
                      <a:pt x="179" y="3747"/>
                      <a:pt x="107" y="4167"/>
                    </a:cubicBezTo>
                    <a:cubicBezTo>
                      <a:pt x="80" y="4345"/>
                      <a:pt x="63" y="4488"/>
                      <a:pt x="45" y="4586"/>
                    </a:cubicBezTo>
                    <a:cubicBezTo>
                      <a:pt x="0" y="4916"/>
                      <a:pt x="0" y="5157"/>
                      <a:pt x="544" y="5344"/>
                    </a:cubicBezTo>
                    <a:cubicBezTo>
                      <a:pt x="1080" y="5541"/>
                      <a:pt x="2685" y="5746"/>
                      <a:pt x="3256" y="5746"/>
                    </a:cubicBezTo>
                    <a:cubicBezTo>
                      <a:pt x="3836" y="5746"/>
                      <a:pt x="3881" y="5630"/>
                      <a:pt x="4006" y="5193"/>
                    </a:cubicBezTo>
                    <a:cubicBezTo>
                      <a:pt x="4131" y="4747"/>
                      <a:pt x="4220" y="3569"/>
                      <a:pt x="4264" y="3248"/>
                    </a:cubicBezTo>
                    <a:cubicBezTo>
                      <a:pt x="4354" y="2516"/>
                      <a:pt x="4068" y="2427"/>
                      <a:pt x="3399" y="2195"/>
                    </a:cubicBezTo>
                    <a:cubicBezTo>
                      <a:pt x="2908" y="2026"/>
                      <a:pt x="3007" y="1847"/>
                      <a:pt x="3033" y="1464"/>
                    </a:cubicBezTo>
                    <a:cubicBezTo>
                      <a:pt x="3078" y="875"/>
                      <a:pt x="3328" y="402"/>
                      <a:pt x="3328" y="402"/>
                    </a:cubicBezTo>
                    <a:lnTo>
                      <a:pt x="227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2797;p48">
                <a:extLst>
                  <a:ext uri="{FF2B5EF4-FFF2-40B4-BE49-F238E27FC236}">
                    <a16:creationId xmlns:a16="http://schemas.microsoft.com/office/drawing/2014/main" id="{637DBF79-1397-4C19-90C9-A1E135B138AF}"/>
                  </a:ext>
                </a:extLst>
              </p:cNvPr>
              <p:cNvSpPr/>
              <p:nvPr/>
            </p:nvSpPr>
            <p:spPr>
              <a:xfrm flipH="1">
                <a:off x="1631440" y="3483870"/>
                <a:ext cx="386784" cy="321515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2596" extrusionOk="0">
                    <a:moveTo>
                      <a:pt x="1058" y="1"/>
                    </a:moveTo>
                    <a:cubicBezTo>
                      <a:pt x="699" y="1"/>
                      <a:pt x="378" y="243"/>
                      <a:pt x="286" y="610"/>
                    </a:cubicBezTo>
                    <a:lnTo>
                      <a:pt x="99" y="1369"/>
                    </a:lnTo>
                    <a:cubicBezTo>
                      <a:pt x="1" y="1806"/>
                      <a:pt x="277" y="2243"/>
                      <a:pt x="714" y="2332"/>
                    </a:cubicBezTo>
                    <a:lnTo>
                      <a:pt x="1945" y="2582"/>
                    </a:lnTo>
                    <a:cubicBezTo>
                      <a:pt x="1995" y="2591"/>
                      <a:pt x="2045" y="2596"/>
                      <a:pt x="2095" y="2596"/>
                    </a:cubicBezTo>
                    <a:cubicBezTo>
                      <a:pt x="2460" y="2596"/>
                      <a:pt x="2795" y="2344"/>
                      <a:pt x="2873" y="1975"/>
                    </a:cubicBezTo>
                    <a:lnTo>
                      <a:pt x="3034" y="1244"/>
                    </a:lnTo>
                    <a:cubicBezTo>
                      <a:pt x="3123" y="824"/>
                      <a:pt x="2855" y="405"/>
                      <a:pt x="2436" y="307"/>
                    </a:cubicBezTo>
                    <a:lnTo>
                      <a:pt x="1241" y="21"/>
                    </a:lnTo>
                    <a:cubicBezTo>
                      <a:pt x="1179" y="7"/>
                      <a:pt x="1118" y="1"/>
                      <a:pt x="10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2798;p48">
                <a:extLst>
                  <a:ext uri="{FF2B5EF4-FFF2-40B4-BE49-F238E27FC236}">
                    <a16:creationId xmlns:a16="http://schemas.microsoft.com/office/drawing/2014/main" id="{E1361E23-4BE8-4EEE-9795-0DA094E723B1}"/>
                  </a:ext>
                </a:extLst>
              </p:cNvPr>
              <p:cNvSpPr/>
              <p:nvPr/>
            </p:nvSpPr>
            <p:spPr>
              <a:xfrm flipH="1">
                <a:off x="1557377" y="3161613"/>
                <a:ext cx="539243" cy="711642"/>
              </a:xfrm>
              <a:custGeom>
                <a:avLst/>
                <a:gdLst/>
                <a:ahLst/>
                <a:cxnLst/>
                <a:rect l="l" t="t" r="r" b="b"/>
                <a:pathLst>
                  <a:path w="4354" h="5746" extrusionOk="0">
                    <a:moveTo>
                      <a:pt x="2275" y="1"/>
                    </a:moveTo>
                    <a:cubicBezTo>
                      <a:pt x="2275" y="1"/>
                      <a:pt x="2275" y="161"/>
                      <a:pt x="2239" y="402"/>
                    </a:cubicBezTo>
                    <a:cubicBezTo>
                      <a:pt x="2436" y="447"/>
                      <a:pt x="2819" y="536"/>
                      <a:pt x="2810" y="589"/>
                    </a:cubicBezTo>
                    <a:cubicBezTo>
                      <a:pt x="2801" y="661"/>
                      <a:pt x="1552" y="1116"/>
                      <a:pt x="2846" y="2311"/>
                    </a:cubicBezTo>
                    <a:cubicBezTo>
                      <a:pt x="3078" y="2525"/>
                      <a:pt x="3470" y="3310"/>
                      <a:pt x="2917" y="4408"/>
                    </a:cubicBezTo>
                    <a:cubicBezTo>
                      <a:pt x="2775" y="4692"/>
                      <a:pt x="2488" y="4798"/>
                      <a:pt x="2141" y="4798"/>
                    </a:cubicBezTo>
                    <a:cubicBezTo>
                      <a:pt x="1487" y="4798"/>
                      <a:pt x="620" y="4423"/>
                      <a:pt x="107" y="4167"/>
                    </a:cubicBezTo>
                    <a:cubicBezTo>
                      <a:pt x="80" y="4345"/>
                      <a:pt x="63" y="4488"/>
                      <a:pt x="45" y="4586"/>
                    </a:cubicBezTo>
                    <a:cubicBezTo>
                      <a:pt x="0" y="4916"/>
                      <a:pt x="0" y="5157"/>
                      <a:pt x="544" y="5344"/>
                    </a:cubicBezTo>
                    <a:cubicBezTo>
                      <a:pt x="1080" y="5541"/>
                      <a:pt x="2685" y="5746"/>
                      <a:pt x="3256" y="5746"/>
                    </a:cubicBezTo>
                    <a:cubicBezTo>
                      <a:pt x="3836" y="5746"/>
                      <a:pt x="3881" y="5630"/>
                      <a:pt x="4006" y="5193"/>
                    </a:cubicBezTo>
                    <a:cubicBezTo>
                      <a:pt x="4131" y="4747"/>
                      <a:pt x="4220" y="3569"/>
                      <a:pt x="4264" y="3248"/>
                    </a:cubicBezTo>
                    <a:cubicBezTo>
                      <a:pt x="4354" y="2516"/>
                      <a:pt x="4068" y="2427"/>
                      <a:pt x="3399" y="2195"/>
                    </a:cubicBezTo>
                    <a:cubicBezTo>
                      <a:pt x="2908" y="2026"/>
                      <a:pt x="3007" y="1847"/>
                      <a:pt x="3033" y="1464"/>
                    </a:cubicBezTo>
                    <a:cubicBezTo>
                      <a:pt x="3078" y="875"/>
                      <a:pt x="3328" y="402"/>
                      <a:pt x="3328" y="402"/>
                    </a:cubicBezTo>
                    <a:lnTo>
                      <a:pt x="2275" y="1"/>
                    </a:ln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2799;p48">
                <a:extLst>
                  <a:ext uri="{FF2B5EF4-FFF2-40B4-BE49-F238E27FC236}">
                    <a16:creationId xmlns:a16="http://schemas.microsoft.com/office/drawing/2014/main" id="{1DE4EAA8-70A8-4D93-8DA1-519425E3AF7E}"/>
                  </a:ext>
                </a:extLst>
              </p:cNvPr>
              <p:cNvSpPr/>
              <p:nvPr/>
            </p:nvSpPr>
            <p:spPr>
              <a:xfrm flipH="1">
                <a:off x="1818082" y="3130651"/>
                <a:ext cx="62049" cy="102919"/>
              </a:xfrm>
              <a:custGeom>
                <a:avLst/>
                <a:gdLst/>
                <a:ahLst/>
                <a:cxnLst/>
                <a:rect l="l" t="t" r="r" b="b"/>
                <a:pathLst>
                  <a:path w="501" h="831" extrusionOk="0">
                    <a:moveTo>
                      <a:pt x="126" y="1"/>
                    </a:moveTo>
                    <a:lnTo>
                      <a:pt x="27" y="536"/>
                    </a:lnTo>
                    <a:lnTo>
                      <a:pt x="1" y="750"/>
                    </a:lnTo>
                    <a:lnTo>
                      <a:pt x="331" y="831"/>
                    </a:lnTo>
                    <a:lnTo>
                      <a:pt x="384" y="634"/>
                    </a:lnTo>
                    <a:lnTo>
                      <a:pt x="500" y="170"/>
                    </a:ln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2800;p48">
                <a:extLst>
                  <a:ext uri="{FF2B5EF4-FFF2-40B4-BE49-F238E27FC236}">
                    <a16:creationId xmlns:a16="http://schemas.microsoft.com/office/drawing/2014/main" id="{04F2A549-12F7-4DA0-838C-E535CBEA735D}"/>
                  </a:ext>
                </a:extLst>
              </p:cNvPr>
              <p:cNvSpPr/>
              <p:nvPr/>
            </p:nvSpPr>
            <p:spPr>
              <a:xfrm flipH="1">
                <a:off x="1818082" y="3130651"/>
                <a:ext cx="58705" cy="78645"/>
              </a:xfrm>
              <a:custGeom>
                <a:avLst/>
                <a:gdLst/>
                <a:ahLst/>
                <a:cxnLst/>
                <a:rect l="l" t="t" r="r" b="b"/>
                <a:pathLst>
                  <a:path w="474" h="635" extrusionOk="0">
                    <a:moveTo>
                      <a:pt x="99" y="1"/>
                    </a:moveTo>
                    <a:lnTo>
                      <a:pt x="0" y="536"/>
                    </a:lnTo>
                    <a:lnTo>
                      <a:pt x="357" y="634"/>
                    </a:lnTo>
                    <a:lnTo>
                      <a:pt x="473" y="170"/>
                    </a:lnTo>
                    <a:lnTo>
                      <a:pt x="99" y="1"/>
                    </a:ln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2801;p48">
                <a:extLst>
                  <a:ext uri="{FF2B5EF4-FFF2-40B4-BE49-F238E27FC236}">
                    <a16:creationId xmlns:a16="http://schemas.microsoft.com/office/drawing/2014/main" id="{58B7169E-7200-498A-9049-A20A7EAB1AD9}"/>
                  </a:ext>
                </a:extLst>
              </p:cNvPr>
              <p:cNvSpPr/>
              <p:nvPr/>
            </p:nvSpPr>
            <p:spPr>
              <a:xfrm flipH="1">
                <a:off x="1631440" y="3027856"/>
                <a:ext cx="277424" cy="205715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1661" extrusionOk="0">
                    <a:moveTo>
                      <a:pt x="422" y="1"/>
                    </a:moveTo>
                    <a:cubicBezTo>
                      <a:pt x="209" y="1"/>
                      <a:pt x="80" y="357"/>
                      <a:pt x="36" y="670"/>
                    </a:cubicBezTo>
                    <a:cubicBezTo>
                      <a:pt x="1" y="902"/>
                      <a:pt x="27" y="1107"/>
                      <a:pt x="108" y="1116"/>
                    </a:cubicBezTo>
                    <a:cubicBezTo>
                      <a:pt x="295" y="1152"/>
                      <a:pt x="2160" y="1661"/>
                      <a:pt x="2160" y="1661"/>
                    </a:cubicBezTo>
                    <a:cubicBezTo>
                      <a:pt x="2240" y="1241"/>
                      <a:pt x="2070" y="911"/>
                      <a:pt x="1812" y="652"/>
                    </a:cubicBezTo>
                    <a:cubicBezTo>
                      <a:pt x="1375" y="233"/>
                      <a:pt x="679" y="19"/>
                      <a:pt x="438" y="1"/>
                    </a:cubicBezTo>
                    <a:cubicBezTo>
                      <a:pt x="433" y="1"/>
                      <a:pt x="427" y="1"/>
                      <a:pt x="4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2802;p48">
                <a:extLst>
                  <a:ext uri="{FF2B5EF4-FFF2-40B4-BE49-F238E27FC236}">
                    <a16:creationId xmlns:a16="http://schemas.microsoft.com/office/drawing/2014/main" id="{58668A32-2C78-4497-9EB0-FC8A79C730B2}"/>
                  </a:ext>
                </a:extLst>
              </p:cNvPr>
              <p:cNvSpPr/>
              <p:nvPr/>
            </p:nvSpPr>
            <p:spPr>
              <a:xfrm flipH="1">
                <a:off x="1631440" y="3108606"/>
                <a:ext cx="277424" cy="124965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1009" extrusionOk="0">
                    <a:moveTo>
                      <a:pt x="1812" y="0"/>
                    </a:moveTo>
                    <a:cubicBezTo>
                      <a:pt x="1778" y="221"/>
                      <a:pt x="1680" y="407"/>
                      <a:pt x="1440" y="407"/>
                    </a:cubicBezTo>
                    <a:cubicBezTo>
                      <a:pt x="1361" y="407"/>
                      <a:pt x="1265" y="386"/>
                      <a:pt x="1152" y="339"/>
                    </a:cubicBezTo>
                    <a:cubicBezTo>
                      <a:pt x="670" y="134"/>
                      <a:pt x="259" y="54"/>
                      <a:pt x="36" y="18"/>
                    </a:cubicBezTo>
                    <a:lnTo>
                      <a:pt x="36" y="18"/>
                    </a:lnTo>
                    <a:cubicBezTo>
                      <a:pt x="1" y="250"/>
                      <a:pt x="27" y="455"/>
                      <a:pt x="108" y="464"/>
                    </a:cubicBezTo>
                    <a:cubicBezTo>
                      <a:pt x="295" y="500"/>
                      <a:pt x="2160" y="1009"/>
                      <a:pt x="2160" y="1009"/>
                    </a:cubicBezTo>
                    <a:cubicBezTo>
                      <a:pt x="2240" y="589"/>
                      <a:pt x="2070" y="259"/>
                      <a:pt x="1812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2803;p48">
                <a:extLst>
                  <a:ext uri="{FF2B5EF4-FFF2-40B4-BE49-F238E27FC236}">
                    <a16:creationId xmlns:a16="http://schemas.microsoft.com/office/drawing/2014/main" id="{A50AC406-0247-4200-A497-194572D152DD}"/>
                  </a:ext>
                </a:extLst>
              </p:cNvPr>
              <p:cNvSpPr/>
              <p:nvPr/>
            </p:nvSpPr>
            <p:spPr>
              <a:xfrm flipH="1">
                <a:off x="1382749" y="2321912"/>
                <a:ext cx="64278" cy="94002"/>
              </a:xfrm>
              <a:custGeom>
                <a:avLst/>
                <a:gdLst/>
                <a:ahLst/>
                <a:cxnLst/>
                <a:rect l="l" t="t" r="r" b="b"/>
                <a:pathLst>
                  <a:path w="519" h="759" extrusionOk="0">
                    <a:moveTo>
                      <a:pt x="259" y="1"/>
                    </a:moveTo>
                    <a:cubicBezTo>
                      <a:pt x="117" y="1"/>
                      <a:pt x="1" y="170"/>
                      <a:pt x="1" y="384"/>
                    </a:cubicBezTo>
                    <a:cubicBezTo>
                      <a:pt x="1" y="589"/>
                      <a:pt x="117" y="759"/>
                      <a:pt x="259" y="759"/>
                    </a:cubicBezTo>
                    <a:cubicBezTo>
                      <a:pt x="402" y="759"/>
                      <a:pt x="518" y="589"/>
                      <a:pt x="518" y="384"/>
                    </a:cubicBezTo>
                    <a:cubicBezTo>
                      <a:pt x="518" y="170"/>
                      <a:pt x="402" y="1"/>
                      <a:pt x="2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2804;p48">
                <a:extLst>
                  <a:ext uri="{FF2B5EF4-FFF2-40B4-BE49-F238E27FC236}">
                    <a16:creationId xmlns:a16="http://schemas.microsoft.com/office/drawing/2014/main" id="{70D6C3F1-94C0-41E8-81F3-3BDE44FE1CB3}"/>
                  </a:ext>
                </a:extLst>
              </p:cNvPr>
              <p:cNvSpPr/>
              <p:nvPr/>
            </p:nvSpPr>
            <p:spPr>
              <a:xfrm flipH="1">
                <a:off x="1404918" y="2336278"/>
                <a:ext cx="23284" cy="39880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22" extrusionOk="0">
                    <a:moveTo>
                      <a:pt x="90" y="1"/>
                    </a:moveTo>
                    <a:cubicBezTo>
                      <a:pt x="45" y="1"/>
                      <a:pt x="0" y="72"/>
                      <a:pt x="0" y="161"/>
                    </a:cubicBezTo>
                    <a:cubicBezTo>
                      <a:pt x="0" y="250"/>
                      <a:pt x="45" y="322"/>
                      <a:pt x="90" y="322"/>
                    </a:cubicBezTo>
                    <a:cubicBezTo>
                      <a:pt x="143" y="322"/>
                      <a:pt x="188" y="250"/>
                      <a:pt x="188" y="161"/>
                    </a:cubicBezTo>
                    <a:cubicBezTo>
                      <a:pt x="188" y="72"/>
                      <a:pt x="143" y="1"/>
                      <a:pt x="90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2805;p48">
                <a:extLst>
                  <a:ext uri="{FF2B5EF4-FFF2-40B4-BE49-F238E27FC236}">
                    <a16:creationId xmlns:a16="http://schemas.microsoft.com/office/drawing/2014/main" id="{8FC3770E-3186-499C-AB71-B80EA9B0EDC0}"/>
                  </a:ext>
                </a:extLst>
              </p:cNvPr>
              <p:cNvSpPr/>
              <p:nvPr/>
            </p:nvSpPr>
            <p:spPr>
              <a:xfrm flipH="1">
                <a:off x="1959518" y="2321912"/>
                <a:ext cx="63163" cy="94002"/>
              </a:xfrm>
              <a:custGeom>
                <a:avLst/>
                <a:gdLst/>
                <a:ahLst/>
                <a:cxnLst/>
                <a:rect l="l" t="t" r="r" b="b"/>
                <a:pathLst>
                  <a:path w="510" h="759" extrusionOk="0">
                    <a:moveTo>
                      <a:pt x="260" y="1"/>
                    </a:moveTo>
                    <a:cubicBezTo>
                      <a:pt x="117" y="1"/>
                      <a:pt x="1" y="170"/>
                      <a:pt x="1" y="384"/>
                    </a:cubicBezTo>
                    <a:cubicBezTo>
                      <a:pt x="1" y="589"/>
                      <a:pt x="117" y="759"/>
                      <a:pt x="260" y="759"/>
                    </a:cubicBezTo>
                    <a:cubicBezTo>
                      <a:pt x="402" y="759"/>
                      <a:pt x="509" y="589"/>
                      <a:pt x="509" y="384"/>
                    </a:cubicBezTo>
                    <a:cubicBezTo>
                      <a:pt x="509" y="170"/>
                      <a:pt x="402" y="1"/>
                      <a:pt x="2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2806;p48">
                <a:extLst>
                  <a:ext uri="{FF2B5EF4-FFF2-40B4-BE49-F238E27FC236}">
                    <a16:creationId xmlns:a16="http://schemas.microsoft.com/office/drawing/2014/main" id="{7881B806-59B3-4DBF-82A9-B870FD341B13}"/>
                  </a:ext>
                </a:extLst>
              </p:cNvPr>
              <p:cNvSpPr/>
              <p:nvPr/>
            </p:nvSpPr>
            <p:spPr>
              <a:xfrm flipH="1">
                <a:off x="1980573" y="2336278"/>
                <a:ext cx="23284" cy="39880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22" extrusionOk="0">
                    <a:moveTo>
                      <a:pt x="90" y="1"/>
                    </a:moveTo>
                    <a:cubicBezTo>
                      <a:pt x="36" y="1"/>
                      <a:pt x="0" y="72"/>
                      <a:pt x="0" y="161"/>
                    </a:cubicBezTo>
                    <a:cubicBezTo>
                      <a:pt x="0" y="250"/>
                      <a:pt x="36" y="322"/>
                      <a:pt x="90" y="322"/>
                    </a:cubicBezTo>
                    <a:cubicBezTo>
                      <a:pt x="143" y="322"/>
                      <a:pt x="188" y="250"/>
                      <a:pt x="188" y="161"/>
                    </a:cubicBezTo>
                    <a:cubicBezTo>
                      <a:pt x="188" y="72"/>
                      <a:pt x="143" y="1"/>
                      <a:pt x="90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2807;p48">
                <a:extLst>
                  <a:ext uri="{FF2B5EF4-FFF2-40B4-BE49-F238E27FC236}">
                    <a16:creationId xmlns:a16="http://schemas.microsoft.com/office/drawing/2014/main" id="{33D33A13-A1D3-45A0-8E70-4B702CC204EF}"/>
                  </a:ext>
                </a:extLst>
              </p:cNvPr>
              <p:cNvSpPr/>
              <p:nvPr/>
            </p:nvSpPr>
            <p:spPr>
              <a:xfrm flipH="1">
                <a:off x="1436995" y="2306430"/>
                <a:ext cx="550266" cy="601632"/>
              </a:xfrm>
              <a:custGeom>
                <a:avLst/>
                <a:gdLst/>
                <a:ahLst/>
                <a:cxnLst/>
                <a:rect l="l" t="t" r="r" b="b"/>
                <a:pathLst>
                  <a:path w="4443" h="5274" extrusionOk="0">
                    <a:moveTo>
                      <a:pt x="2222" y="1"/>
                    </a:moveTo>
                    <a:cubicBezTo>
                      <a:pt x="2088" y="1"/>
                      <a:pt x="1963" y="10"/>
                      <a:pt x="1838" y="37"/>
                    </a:cubicBezTo>
                    <a:cubicBezTo>
                      <a:pt x="794" y="251"/>
                      <a:pt x="0" y="1330"/>
                      <a:pt x="0" y="2633"/>
                    </a:cubicBezTo>
                    <a:cubicBezTo>
                      <a:pt x="0" y="4087"/>
                      <a:pt x="991" y="5273"/>
                      <a:pt x="2222" y="5273"/>
                    </a:cubicBezTo>
                    <a:cubicBezTo>
                      <a:pt x="2784" y="5273"/>
                      <a:pt x="3301" y="5023"/>
                      <a:pt x="3685" y="4613"/>
                    </a:cubicBezTo>
                    <a:cubicBezTo>
                      <a:pt x="4149" y="4131"/>
                      <a:pt x="4443" y="3426"/>
                      <a:pt x="4443" y="2633"/>
                    </a:cubicBezTo>
                    <a:cubicBezTo>
                      <a:pt x="4443" y="1178"/>
                      <a:pt x="3444" y="1"/>
                      <a:pt x="22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2808;p48">
                <a:extLst>
                  <a:ext uri="{FF2B5EF4-FFF2-40B4-BE49-F238E27FC236}">
                    <a16:creationId xmlns:a16="http://schemas.microsoft.com/office/drawing/2014/main" id="{A34AD01F-981E-4C81-BB30-77867A19F4BE}"/>
                  </a:ext>
                </a:extLst>
              </p:cNvPr>
              <p:cNvSpPr/>
              <p:nvPr/>
            </p:nvSpPr>
            <p:spPr>
              <a:xfrm flipH="1">
                <a:off x="1530874" y="2310889"/>
                <a:ext cx="456387" cy="595194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5238" extrusionOk="0">
                    <a:moveTo>
                      <a:pt x="1838" y="1"/>
                    </a:moveTo>
                    <a:lnTo>
                      <a:pt x="1838" y="1"/>
                    </a:lnTo>
                    <a:cubicBezTo>
                      <a:pt x="794" y="215"/>
                      <a:pt x="0" y="1294"/>
                      <a:pt x="0" y="2597"/>
                    </a:cubicBezTo>
                    <a:cubicBezTo>
                      <a:pt x="0" y="4051"/>
                      <a:pt x="991" y="5237"/>
                      <a:pt x="2222" y="5237"/>
                    </a:cubicBezTo>
                    <a:cubicBezTo>
                      <a:pt x="2784" y="5237"/>
                      <a:pt x="3301" y="4987"/>
                      <a:pt x="3685" y="4577"/>
                    </a:cubicBezTo>
                    <a:lnTo>
                      <a:pt x="3685" y="4577"/>
                    </a:lnTo>
                    <a:cubicBezTo>
                      <a:pt x="3318" y="4709"/>
                      <a:pt x="2977" y="4769"/>
                      <a:pt x="2665" y="4769"/>
                    </a:cubicBezTo>
                    <a:cubicBezTo>
                      <a:pt x="1249" y="4769"/>
                      <a:pt x="441" y="3526"/>
                      <a:pt x="580" y="2115"/>
                    </a:cubicBezTo>
                    <a:cubicBezTo>
                      <a:pt x="696" y="982"/>
                      <a:pt x="1347" y="331"/>
                      <a:pt x="1838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2809;p48">
                <a:extLst>
                  <a:ext uri="{FF2B5EF4-FFF2-40B4-BE49-F238E27FC236}">
                    <a16:creationId xmlns:a16="http://schemas.microsoft.com/office/drawing/2014/main" id="{A895FFA4-EA22-42BF-8F15-99F8015B012F}"/>
                  </a:ext>
                </a:extLst>
              </p:cNvPr>
              <p:cNvSpPr/>
              <p:nvPr/>
            </p:nvSpPr>
            <p:spPr>
              <a:xfrm flipH="1">
                <a:off x="1701043" y="2504219"/>
                <a:ext cx="24398" cy="329441"/>
              </a:xfrm>
              <a:custGeom>
                <a:avLst/>
                <a:gdLst/>
                <a:ahLst/>
                <a:cxnLst/>
                <a:rect l="l" t="t" r="r" b="b"/>
                <a:pathLst>
                  <a:path w="197" h="2660" extrusionOk="0">
                    <a:moveTo>
                      <a:pt x="99" y="1"/>
                    </a:moveTo>
                    <a:cubicBezTo>
                      <a:pt x="45" y="1"/>
                      <a:pt x="1" y="45"/>
                      <a:pt x="1" y="99"/>
                    </a:cubicBezTo>
                    <a:lnTo>
                      <a:pt x="1" y="2561"/>
                    </a:lnTo>
                    <a:cubicBezTo>
                      <a:pt x="1" y="2615"/>
                      <a:pt x="45" y="2659"/>
                      <a:pt x="99" y="2659"/>
                    </a:cubicBezTo>
                    <a:cubicBezTo>
                      <a:pt x="152" y="2659"/>
                      <a:pt x="197" y="2615"/>
                      <a:pt x="197" y="2561"/>
                    </a:cubicBezTo>
                    <a:lnTo>
                      <a:pt x="197" y="99"/>
                    </a:lnTo>
                    <a:cubicBezTo>
                      <a:pt x="197" y="45"/>
                      <a:pt x="152" y="1"/>
                      <a:pt x="99" y="1"/>
                    </a:cubicBezTo>
                    <a:close/>
                  </a:path>
                </a:pathLst>
              </a:custGeom>
              <a:solidFill>
                <a:srgbClr val="540A0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2810;p48">
                <a:extLst>
                  <a:ext uri="{FF2B5EF4-FFF2-40B4-BE49-F238E27FC236}">
                    <a16:creationId xmlns:a16="http://schemas.microsoft.com/office/drawing/2014/main" id="{F5111FED-4E97-4D14-94EC-2C0E0938106C}"/>
                  </a:ext>
                </a:extLst>
              </p:cNvPr>
              <p:cNvSpPr/>
              <p:nvPr/>
            </p:nvSpPr>
            <p:spPr>
              <a:xfrm flipH="1">
                <a:off x="1036960" y="3326210"/>
                <a:ext cx="740375" cy="26776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2162" extrusionOk="0">
                    <a:moveTo>
                      <a:pt x="214" y="1"/>
                    </a:moveTo>
                    <a:cubicBezTo>
                      <a:pt x="214" y="1"/>
                      <a:pt x="0" y="652"/>
                      <a:pt x="98" y="884"/>
                    </a:cubicBezTo>
                    <a:cubicBezTo>
                      <a:pt x="291" y="1345"/>
                      <a:pt x="1359" y="2161"/>
                      <a:pt x="2939" y="2161"/>
                    </a:cubicBezTo>
                    <a:cubicBezTo>
                      <a:pt x="3040" y="2161"/>
                      <a:pt x="3143" y="2158"/>
                      <a:pt x="3248" y="2151"/>
                    </a:cubicBezTo>
                    <a:cubicBezTo>
                      <a:pt x="5977" y="1972"/>
                      <a:pt x="5085" y="429"/>
                      <a:pt x="5023" y="429"/>
                    </a:cubicBezTo>
                    <a:cubicBezTo>
                      <a:pt x="4969" y="429"/>
                      <a:pt x="214" y="1"/>
                      <a:pt x="214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2811;p48">
                <a:extLst>
                  <a:ext uri="{FF2B5EF4-FFF2-40B4-BE49-F238E27FC236}">
                    <a16:creationId xmlns:a16="http://schemas.microsoft.com/office/drawing/2014/main" id="{1CB03CE5-2D63-4236-8008-7995DDA803AB}"/>
                  </a:ext>
                </a:extLst>
              </p:cNvPr>
              <p:cNvSpPr/>
              <p:nvPr/>
            </p:nvSpPr>
            <p:spPr>
              <a:xfrm flipH="1">
                <a:off x="1044019" y="3095354"/>
                <a:ext cx="820630" cy="452300"/>
              </a:xfrm>
              <a:custGeom>
                <a:avLst/>
                <a:gdLst/>
                <a:ahLst/>
                <a:cxnLst/>
                <a:rect l="l" t="t" r="r" b="b"/>
                <a:pathLst>
                  <a:path w="6626" h="3652" extrusionOk="0">
                    <a:moveTo>
                      <a:pt x="5027" y="0"/>
                    </a:moveTo>
                    <a:cubicBezTo>
                      <a:pt x="5026" y="0"/>
                      <a:pt x="5024" y="0"/>
                      <a:pt x="5023" y="0"/>
                    </a:cubicBezTo>
                    <a:cubicBezTo>
                      <a:pt x="5023" y="0"/>
                      <a:pt x="3382" y="768"/>
                      <a:pt x="2329" y="946"/>
                    </a:cubicBezTo>
                    <a:cubicBezTo>
                      <a:pt x="1276" y="1133"/>
                      <a:pt x="1" y="1455"/>
                      <a:pt x="768" y="2320"/>
                    </a:cubicBezTo>
                    <a:cubicBezTo>
                      <a:pt x="1311" y="2939"/>
                      <a:pt x="2810" y="3651"/>
                      <a:pt x="4187" y="3651"/>
                    </a:cubicBezTo>
                    <a:cubicBezTo>
                      <a:pt x="4756" y="3651"/>
                      <a:pt x="5304" y="3530"/>
                      <a:pt x="5755" y="3230"/>
                    </a:cubicBezTo>
                    <a:cubicBezTo>
                      <a:pt x="6626" y="2643"/>
                      <a:pt x="5450" y="0"/>
                      <a:pt x="50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2812;p48">
                <a:extLst>
                  <a:ext uri="{FF2B5EF4-FFF2-40B4-BE49-F238E27FC236}">
                    <a16:creationId xmlns:a16="http://schemas.microsoft.com/office/drawing/2014/main" id="{EA045F53-C41A-459C-A943-C8138F3B9D3A}"/>
                  </a:ext>
                </a:extLst>
              </p:cNvPr>
              <p:cNvSpPr/>
              <p:nvPr/>
            </p:nvSpPr>
            <p:spPr>
              <a:xfrm flipH="1">
                <a:off x="1512048" y="3202360"/>
                <a:ext cx="329936" cy="328698"/>
              </a:xfrm>
              <a:custGeom>
                <a:avLst/>
                <a:gdLst/>
                <a:ahLst/>
                <a:cxnLst/>
                <a:rect l="l" t="t" r="r" b="b"/>
                <a:pathLst>
                  <a:path w="2664" h="2654" extrusionOk="0">
                    <a:moveTo>
                      <a:pt x="2392" y="1"/>
                    </a:moveTo>
                    <a:cubicBezTo>
                      <a:pt x="2388" y="1"/>
                      <a:pt x="2383" y="1"/>
                      <a:pt x="2378" y="2"/>
                    </a:cubicBezTo>
                    <a:cubicBezTo>
                      <a:pt x="1655" y="100"/>
                      <a:pt x="843" y="127"/>
                      <a:pt x="424" y="492"/>
                    </a:cubicBezTo>
                    <a:cubicBezTo>
                      <a:pt x="308" y="591"/>
                      <a:pt x="219" y="724"/>
                      <a:pt x="174" y="894"/>
                    </a:cubicBezTo>
                    <a:cubicBezTo>
                      <a:pt x="1" y="1622"/>
                      <a:pt x="2019" y="2654"/>
                      <a:pt x="2370" y="2654"/>
                    </a:cubicBezTo>
                    <a:cubicBezTo>
                      <a:pt x="2380" y="2654"/>
                      <a:pt x="2388" y="2653"/>
                      <a:pt x="2396" y="2651"/>
                    </a:cubicBezTo>
                    <a:cubicBezTo>
                      <a:pt x="2538" y="2616"/>
                      <a:pt x="2663" y="1813"/>
                      <a:pt x="2663" y="1099"/>
                    </a:cubicBezTo>
                    <a:cubicBezTo>
                      <a:pt x="2663" y="524"/>
                      <a:pt x="2587" y="1"/>
                      <a:pt x="23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2813;p48">
                <a:extLst>
                  <a:ext uri="{FF2B5EF4-FFF2-40B4-BE49-F238E27FC236}">
                    <a16:creationId xmlns:a16="http://schemas.microsoft.com/office/drawing/2014/main" id="{712F2D45-1425-453C-BD16-85E3D5A99411}"/>
                  </a:ext>
                </a:extLst>
              </p:cNvPr>
              <p:cNvSpPr/>
              <p:nvPr/>
            </p:nvSpPr>
            <p:spPr>
              <a:xfrm flipH="1">
                <a:off x="1512048" y="3263294"/>
                <a:ext cx="329936" cy="267764"/>
              </a:xfrm>
              <a:custGeom>
                <a:avLst/>
                <a:gdLst/>
                <a:ahLst/>
                <a:cxnLst/>
                <a:rect l="l" t="t" r="r" b="b"/>
                <a:pathLst>
                  <a:path w="2664" h="2162" extrusionOk="0">
                    <a:moveTo>
                      <a:pt x="424" y="0"/>
                    </a:moveTo>
                    <a:cubicBezTo>
                      <a:pt x="308" y="99"/>
                      <a:pt x="219" y="232"/>
                      <a:pt x="174" y="402"/>
                    </a:cubicBezTo>
                    <a:cubicBezTo>
                      <a:pt x="1" y="1130"/>
                      <a:pt x="2019" y="2162"/>
                      <a:pt x="2370" y="2162"/>
                    </a:cubicBezTo>
                    <a:cubicBezTo>
                      <a:pt x="2380" y="2162"/>
                      <a:pt x="2388" y="2161"/>
                      <a:pt x="2396" y="2159"/>
                    </a:cubicBezTo>
                    <a:cubicBezTo>
                      <a:pt x="2538" y="2124"/>
                      <a:pt x="2663" y="1321"/>
                      <a:pt x="2663" y="607"/>
                    </a:cubicBezTo>
                    <a:cubicBezTo>
                      <a:pt x="1414" y="607"/>
                      <a:pt x="772" y="286"/>
                      <a:pt x="424" y="0"/>
                    </a:cubicBezTo>
                    <a:close/>
                  </a:path>
                </a:pathLst>
              </a:custGeom>
              <a:solidFill>
                <a:srgbClr val="FF1C4A">
                  <a:alpha val="660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2814;p48">
                <a:extLst>
                  <a:ext uri="{FF2B5EF4-FFF2-40B4-BE49-F238E27FC236}">
                    <a16:creationId xmlns:a16="http://schemas.microsoft.com/office/drawing/2014/main" id="{58B009B6-2542-4497-B6AE-4309227DBA58}"/>
                  </a:ext>
                </a:extLst>
              </p:cNvPr>
              <p:cNvSpPr/>
              <p:nvPr/>
            </p:nvSpPr>
            <p:spPr>
              <a:xfrm flipH="1">
                <a:off x="1853503" y="3326210"/>
                <a:ext cx="740375" cy="26776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2162" extrusionOk="0">
                    <a:moveTo>
                      <a:pt x="5764" y="1"/>
                    </a:moveTo>
                    <a:cubicBezTo>
                      <a:pt x="5764" y="1"/>
                      <a:pt x="1018" y="429"/>
                      <a:pt x="955" y="429"/>
                    </a:cubicBezTo>
                    <a:cubicBezTo>
                      <a:pt x="893" y="429"/>
                      <a:pt x="1" y="1972"/>
                      <a:pt x="2739" y="2151"/>
                    </a:cubicBezTo>
                    <a:cubicBezTo>
                      <a:pt x="2844" y="2158"/>
                      <a:pt x="2946" y="2161"/>
                      <a:pt x="3047" y="2161"/>
                    </a:cubicBezTo>
                    <a:cubicBezTo>
                      <a:pt x="4619" y="2161"/>
                      <a:pt x="5687" y="1345"/>
                      <a:pt x="5880" y="884"/>
                    </a:cubicBezTo>
                    <a:cubicBezTo>
                      <a:pt x="5978" y="652"/>
                      <a:pt x="5764" y="1"/>
                      <a:pt x="5764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2815;p48">
                <a:extLst>
                  <a:ext uri="{FF2B5EF4-FFF2-40B4-BE49-F238E27FC236}">
                    <a16:creationId xmlns:a16="http://schemas.microsoft.com/office/drawing/2014/main" id="{8E6CC9D9-C4A9-4EEA-82C8-AD29D3F04C0A}"/>
                  </a:ext>
                </a:extLst>
              </p:cNvPr>
              <p:cNvSpPr/>
              <p:nvPr/>
            </p:nvSpPr>
            <p:spPr>
              <a:xfrm flipH="1">
                <a:off x="1765074" y="3095354"/>
                <a:ext cx="821745" cy="452300"/>
              </a:xfrm>
              <a:custGeom>
                <a:avLst/>
                <a:gdLst/>
                <a:ahLst/>
                <a:cxnLst/>
                <a:rect l="l" t="t" r="r" b="b"/>
                <a:pathLst>
                  <a:path w="6635" h="3652" extrusionOk="0">
                    <a:moveTo>
                      <a:pt x="1608" y="0"/>
                    </a:moveTo>
                    <a:cubicBezTo>
                      <a:pt x="1176" y="0"/>
                      <a:pt x="0" y="2643"/>
                      <a:pt x="880" y="3230"/>
                    </a:cubicBezTo>
                    <a:cubicBezTo>
                      <a:pt x="1331" y="3530"/>
                      <a:pt x="1879" y="3651"/>
                      <a:pt x="2448" y="3651"/>
                    </a:cubicBezTo>
                    <a:cubicBezTo>
                      <a:pt x="3825" y="3651"/>
                      <a:pt x="5324" y="2939"/>
                      <a:pt x="5867" y="2320"/>
                    </a:cubicBezTo>
                    <a:cubicBezTo>
                      <a:pt x="6634" y="1455"/>
                      <a:pt x="5350" y="1133"/>
                      <a:pt x="4297" y="946"/>
                    </a:cubicBezTo>
                    <a:cubicBezTo>
                      <a:pt x="3253" y="768"/>
                      <a:pt x="1612" y="0"/>
                      <a:pt x="1612" y="0"/>
                    </a:cubicBezTo>
                    <a:cubicBezTo>
                      <a:pt x="1610" y="0"/>
                      <a:pt x="1609" y="0"/>
                      <a:pt x="16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2816;p48">
                <a:extLst>
                  <a:ext uri="{FF2B5EF4-FFF2-40B4-BE49-F238E27FC236}">
                    <a16:creationId xmlns:a16="http://schemas.microsoft.com/office/drawing/2014/main" id="{358FAA26-E3B1-4444-9516-3B527EC6F13F}"/>
                  </a:ext>
                </a:extLst>
              </p:cNvPr>
              <p:cNvSpPr/>
              <p:nvPr/>
            </p:nvSpPr>
            <p:spPr>
              <a:xfrm flipH="1">
                <a:off x="1788853" y="3202360"/>
                <a:ext cx="329936" cy="328698"/>
              </a:xfrm>
              <a:custGeom>
                <a:avLst/>
                <a:gdLst/>
                <a:ahLst/>
                <a:cxnLst/>
                <a:rect l="l" t="t" r="r" b="b"/>
                <a:pathLst>
                  <a:path w="2664" h="2654" extrusionOk="0">
                    <a:moveTo>
                      <a:pt x="272" y="1"/>
                    </a:moveTo>
                    <a:cubicBezTo>
                      <a:pt x="77" y="1"/>
                      <a:pt x="1" y="524"/>
                      <a:pt x="10" y="1099"/>
                    </a:cubicBezTo>
                    <a:cubicBezTo>
                      <a:pt x="10" y="1813"/>
                      <a:pt x="126" y="2616"/>
                      <a:pt x="268" y="2651"/>
                    </a:cubicBezTo>
                    <a:cubicBezTo>
                      <a:pt x="276" y="2653"/>
                      <a:pt x="284" y="2654"/>
                      <a:pt x="294" y="2654"/>
                    </a:cubicBezTo>
                    <a:cubicBezTo>
                      <a:pt x="645" y="2654"/>
                      <a:pt x="2663" y="1622"/>
                      <a:pt x="2490" y="894"/>
                    </a:cubicBezTo>
                    <a:cubicBezTo>
                      <a:pt x="2445" y="724"/>
                      <a:pt x="2365" y="591"/>
                      <a:pt x="2240" y="492"/>
                    </a:cubicBezTo>
                    <a:cubicBezTo>
                      <a:pt x="1821" y="127"/>
                      <a:pt x="1009" y="100"/>
                      <a:pt x="286" y="2"/>
                    </a:cubicBezTo>
                    <a:cubicBezTo>
                      <a:pt x="281" y="1"/>
                      <a:pt x="276" y="1"/>
                      <a:pt x="2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2817;p48">
                <a:extLst>
                  <a:ext uri="{FF2B5EF4-FFF2-40B4-BE49-F238E27FC236}">
                    <a16:creationId xmlns:a16="http://schemas.microsoft.com/office/drawing/2014/main" id="{0CD3B851-D0A8-4873-88B8-9AE96FD66FF1}"/>
                  </a:ext>
                </a:extLst>
              </p:cNvPr>
              <p:cNvSpPr/>
              <p:nvPr/>
            </p:nvSpPr>
            <p:spPr>
              <a:xfrm flipH="1">
                <a:off x="1788853" y="3263294"/>
                <a:ext cx="328822" cy="267764"/>
              </a:xfrm>
              <a:custGeom>
                <a:avLst/>
                <a:gdLst/>
                <a:ahLst/>
                <a:cxnLst/>
                <a:rect l="l" t="t" r="r" b="b"/>
                <a:pathLst>
                  <a:path w="2655" h="2162" extrusionOk="0">
                    <a:moveTo>
                      <a:pt x="2231" y="0"/>
                    </a:moveTo>
                    <a:cubicBezTo>
                      <a:pt x="1883" y="286"/>
                      <a:pt x="1241" y="607"/>
                      <a:pt x="1" y="607"/>
                    </a:cubicBezTo>
                    <a:cubicBezTo>
                      <a:pt x="1" y="1321"/>
                      <a:pt x="117" y="2124"/>
                      <a:pt x="259" y="2159"/>
                    </a:cubicBezTo>
                    <a:cubicBezTo>
                      <a:pt x="267" y="2161"/>
                      <a:pt x="275" y="2162"/>
                      <a:pt x="285" y="2162"/>
                    </a:cubicBezTo>
                    <a:cubicBezTo>
                      <a:pt x="636" y="2162"/>
                      <a:pt x="2654" y="1130"/>
                      <a:pt x="2481" y="402"/>
                    </a:cubicBezTo>
                    <a:cubicBezTo>
                      <a:pt x="2436" y="232"/>
                      <a:pt x="2356" y="99"/>
                      <a:pt x="2231" y="0"/>
                    </a:cubicBezTo>
                    <a:close/>
                  </a:path>
                </a:pathLst>
              </a:custGeom>
              <a:solidFill>
                <a:srgbClr val="FF1C4A">
                  <a:alpha val="660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47" name="Google Shape;2818;p48">
                <a:extLst>
                  <a:ext uri="{FF2B5EF4-FFF2-40B4-BE49-F238E27FC236}">
                    <a16:creationId xmlns:a16="http://schemas.microsoft.com/office/drawing/2014/main" id="{AFF05B99-F2F0-45B5-B883-3D89DF594806}"/>
                  </a:ext>
                </a:extLst>
              </p:cNvPr>
              <p:cNvGrpSpPr/>
              <p:nvPr/>
            </p:nvGrpSpPr>
            <p:grpSpPr>
              <a:xfrm>
                <a:off x="880100" y="2338273"/>
                <a:ext cx="1506479" cy="620281"/>
                <a:chOff x="4103622" y="1696600"/>
                <a:chExt cx="308225" cy="125208"/>
              </a:xfrm>
            </p:grpSpPr>
            <p:sp>
              <p:nvSpPr>
                <p:cNvPr id="148" name="Google Shape;2819;p48">
                  <a:extLst>
                    <a:ext uri="{FF2B5EF4-FFF2-40B4-BE49-F238E27FC236}">
                      <a16:creationId xmlns:a16="http://schemas.microsoft.com/office/drawing/2014/main" id="{AAACE6B4-2EFB-4E21-B525-68A8E39A3958}"/>
                    </a:ext>
                  </a:extLst>
                </p:cNvPr>
                <p:cNvSpPr/>
                <p:nvPr/>
              </p:nvSpPr>
              <p:spPr>
                <a:xfrm>
                  <a:off x="4103622" y="1700158"/>
                  <a:ext cx="305332" cy="12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8" h="4866" extrusionOk="0">
                      <a:moveTo>
                        <a:pt x="2186" y="0"/>
                      </a:moveTo>
                      <a:cubicBezTo>
                        <a:pt x="2115" y="98"/>
                        <a:pt x="2035" y="205"/>
                        <a:pt x="1963" y="312"/>
                      </a:cubicBezTo>
                      <a:cubicBezTo>
                        <a:pt x="2552" y="517"/>
                        <a:pt x="4613" y="1240"/>
                        <a:pt x="4613" y="1276"/>
                      </a:cubicBezTo>
                      <a:cubicBezTo>
                        <a:pt x="4613" y="1320"/>
                        <a:pt x="4390" y="1918"/>
                        <a:pt x="4488" y="4095"/>
                      </a:cubicBezTo>
                      <a:lnTo>
                        <a:pt x="4470" y="4229"/>
                      </a:lnTo>
                      <a:lnTo>
                        <a:pt x="126" y="4095"/>
                      </a:lnTo>
                      <a:cubicBezTo>
                        <a:pt x="90" y="4220"/>
                        <a:pt x="45" y="4345"/>
                        <a:pt x="1" y="4461"/>
                      </a:cubicBezTo>
                      <a:cubicBezTo>
                        <a:pt x="937" y="4469"/>
                        <a:pt x="4702" y="4505"/>
                        <a:pt x="4720" y="4559"/>
                      </a:cubicBezTo>
                      <a:cubicBezTo>
                        <a:pt x="4738" y="4630"/>
                        <a:pt x="4729" y="4826"/>
                        <a:pt x="5612" y="4862"/>
                      </a:cubicBezTo>
                      <a:cubicBezTo>
                        <a:pt x="5697" y="4865"/>
                        <a:pt x="5807" y="4866"/>
                        <a:pt x="5937" y="4866"/>
                      </a:cubicBezTo>
                      <a:cubicBezTo>
                        <a:pt x="7161" y="4866"/>
                        <a:pt x="10144" y="4762"/>
                        <a:pt x="10313" y="4746"/>
                      </a:cubicBezTo>
                      <a:cubicBezTo>
                        <a:pt x="10501" y="4737"/>
                        <a:pt x="10474" y="4514"/>
                        <a:pt x="10545" y="4514"/>
                      </a:cubicBezTo>
                      <a:cubicBezTo>
                        <a:pt x="10608" y="4514"/>
                        <a:pt x="12535" y="4461"/>
                        <a:pt x="13257" y="4434"/>
                      </a:cubicBezTo>
                      <a:lnTo>
                        <a:pt x="13195" y="4157"/>
                      </a:lnTo>
                      <a:lnTo>
                        <a:pt x="10081" y="4273"/>
                      </a:lnTo>
                      <a:lnTo>
                        <a:pt x="10099" y="1347"/>
                      </a:lnTo>
                      <a:lnTo>
                        <a:pt x="11937" y="705"/>
                      </a:lnTo>
                      <a:cubicBezTo>
                        <a:pt x="11884" y="607"/>
                        <a:pt x="11830" y="509"/>
                        <a:pt x="11785" y="419"/>
                      </a:cubicBezTo>
                      <a:cubicBezTo>
                        <a:pt x="11768" y="393"/>
                        <a:pt x="11750" y="366"/>
                        <a:pt x="11732" y="339"/>
                      </a:cubicBezTo>
                      <a:lnTo>
                        <a:pt x="9939" y="955"/>
                      </a:lnTo>
                      <a:lnTo>
                        <a:pt x="5014" y="981"/>
                      </a:lnTo>
                      <a:cubicBezTo>
                        <a:pt x="5014" y="981"/>
                        <a:pt x="3007" y="268"/>
                        <a:pt x="2186" y="0"/>
                      </a:cubicBezTo>
                      <a:close/>
                    </a:path>
                  </a:pathLst>
                </a:custGeom>
                <a:solidFill>
                  <a:srgbClr val="4D1311">
                    <a:alpha val="3170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" name="Google Shape;2820;p48">
                  <a:extLst>
                    <a:ext uri="{FF2B5EF4-FFF2-40B4-BE49-F238E27FC236}">
                      <a16:creationId xmlns:a16="http://schemas.microsoft.com/office/drawing/2014/main" id="{1986F3CE-543F-40AD-A529-21B6798F500F}"/>
                    </a:ext>
                  </a:extLst>
                </p:cNvPr>
                <p:cNvSpPr/>
                <p:nvPr/>
              </p:nvSpPr>
              <p:spPr>
                <a:xfrm>
                  <a:off x="4200175" y="1715725"/>
                  <a:ext cx="139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8" h="3972" extrusionOk="0">
                      <a:moveTo>
                        <a:pt x="5099" y="0"/>
                      </a:moveTo>
                      <a:cubicBezTo>
                        <a:pt x="5059" y="0"/>
                        <a:pt x="5016" y="3"/>
                        <a:pt x="4969" y="8"/>
                      </a:cubicBezTo>
                      <a:cubicBezTo>
                        <a:pt x="4648" y="35"/>
                        <a:pt x="2989" y="35"/>
                        <a:pt x="1776" y="53"/>
                      </a:cubicBezTo>
                      <a:cubicBezTo>
                        <a:pt x="1160" y="53"/>
                        <a:pt x="661" y="71"/>
                        <a:pt x="509" y="89"/>
                      </a:cubicBezTo>
                      <a:cubicBezTo>
                        <a:pt x="116" y="151"/>
                        <a:pt x="27" y="677"/>
                        <a:pt x="18" y="1043"/>
                      </a:cubicBezTo>
                      <a:cubicBezTo>
                        <a:pt x="18" y="1079"/>
                        <a:pt x="18" y="1124"/>
                        <a:pt x="18" y="1159"/>
                      </a:cubicBezTo>
                      <a:cubicBezTo>
                        <a:pt x="27" y="1195"/>
                        <a:pt x="27" y="1239"/>
                        <a:pt x="27" y="1293"/>
                      </a:cubicBezTo>
                      <a:cubicBezTo>
                        <a:pt x="27" y="1409"/>
                        <a:pt x="27" y="1552"/>
                        <a:pt x="27" y="1712"/>
                      </a:cubicBezTo>
                      <a:cubicBezTo>
                        <a:pt x="18" y="1775"/>
                        <a:pt x="18" y="1837"/>
                        <a:pt x="18" y="1909"/>
                      </a:cubicBezTo>
                      <a:cubicBezTo>
                        <a:pt x="18" y="2256"/>
                        <a:pt x="9" y="2649"/>
                        <a:pt x="0" y="2970"/>
                      </a:cubicBezTo>
                      <a:cubicBezTo>
                        <a:pt x="0" y="3059"/>
                        <a:pt x="0" y="3149"/>
                        <a:pt x="0" y="3220"/>
                      </a:cubicBezTo>
                      <a:cubicBezTo>
                        <a:pt x="0" y="3318"/>
                        <a:pt x="0" y="3398"/>
                        <a:pt x="0" y="3461"/>
                      </a:cubicBezTo>
                      <a:cubicBezTo>
                        <a:pt x="18" y="3951"/>
                        <a:pt x="214" y="3880"/>
                        <a:pt x="964" y="3951"/>
                      </a:cubicBezTo>
                      <a:cubicBezTo>
                        <a:pt x="1112" y="3966"/>
                        <a:pt x="1321" y="3971"/>
                        <a:pt x="1567" y="3971"/>
                      </a:cubicBezTo>
                      <a:cubicBezTo>
                        <a:pt x="2567" y="3971"/>
                        <a:pt x="4179" y="3877"/>
                        <a:pt x="4809" y="3862"/>
                      </a:cubicBezTo>
                      <a:cubicBezTo>
                        <a:pt x="5291" y="3853"/>
                        <a:pt x="5460" y="3818"/>
                        <a:pt x="5523" y="3684"/>
                      </a:cubicBezTo>
                      <a:cubicBezTo>
                        <a:pt x="5540" y="3630"/>
                        <a:pt x="5549" y="3568"/>
                        <a:pt x="5549" y="3479"/>
                      </a:cubicBezTo>
                      <a:cubicBezTo>
                        <a:pt x="5558" y="3425"/>
                        <a:pt x="5558" y="3363"/>
                        <a:pt x="5558" y="3291"/>
                      </a:cubicBezTo>
                      <a:cubicBezTo>
                        <a:pt x="5558" y="3247"/>
                        <a:pt x="5567" y="3193"/>
                        <a:pt x="5567" y="3131"/>
                      </a:cubicBezTo>
                      <a:cubicBezTo>
                        <a:pt x="5567" y="2872"/>
                        <a:pt x="5567" y="2480"/>
                        <a:pt x="5567" y="2078"/>
                      </a:cubicBezTo>
                      <a:cubicBezTo>
                        <a:pt x="5567" y="2007"/>
                        <a:pt x="5567" y="1944"/>
                        <a:pt x="5567" y="1882"/>
                      </a:cubicBezTo>
                      <a:cubicBezTo>
                        <a:pt x="5567" y="1828"/>
                        <a:pt x="5567" y="1784"/>
                        <a:pt x="5567" y="1739"/>
                      </a:cubicBezTo>
                      <a:cubicBezTo>
                        <a:pt x="5567" y="1668"/>
                        <a:pt x="5567" y="1605"/>
                        <a:pt x="5567" y="1534"/>
                      </a:cubicBezTo>
                      <a:cubicBezTo>
                        <a:pt x="5558" y="1239"/>
                        <a:pt x="5558" y="963"/>
                        <a:pt x="5558" y="776"/>
                      </a:cubicBezTo>
                      <a:cubicBezTo>
                        <a:pt x="5558" y="222"/>
                        <a:pt x="5457" y="0"/>
                        <a:pt x="50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" name="Google Shape;2821;p48">
                  <a:extLst>
                    <a:ext uri="{FF2B5EF4-FFF2-40B4-BE49-F238E27FC236}">
                      <a16:creationId xmlns:a16="http://schemas.microsoft.com/office/drawing/2014/main" id="{B0C370AD-1854-4C62-8A0B-6C1533427F24}"/>
                    </a:ext>
                  </a:extLst>
                </p:cNvPr>
                <p:cNvSpPr/>
                <p:nvPr/>
              </p:nvSpPr>
              <p:spPr>
                <a:xfrm>
                  <a:off x="4149688" y="1696600"/>
                  <a:ext cx="56304" cy="3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0" h="1202" extrusionOk="0">
                      <a:moveTo>
                        <a:pt x="109" y="1"/>
                      </a:moveTo>
                      <a:cubicBezTo>
                        <a:pt x="68" y="1"/>
                        <a:pt x="32" y="25"/>
                        <a:pt x="18" y="60"/>
                      </a:cubicBezTo>
                      <a:cubicBezTo>
                        <a:pt x="0" y="113"/>
                        <a:pt x="18" y="167"/>
                        <a:pt x="72" y="185"/>
                      </a:cubicBezTo>
                      <a:cubicBezTo>
                        <a:pt x="2900" y="1202"/>
                        <a:pt x="2953" y="1202"/>
                        <a:pt x="2971" y="1202"/>
                      </a:cubicBezTo>
                      <a:cubicBezTo>
                        <a:pt x="3025" y="1202"/>
                        <a:pt x="3069" y="1166"/>
                        <a:pt x="3069" y="1112"/>
                      </a:cubicBezTo>
                      <a:cubicBezTo>
                        <a:pt x="3069" y="1068"/>
                        <a:pt x="3034" y="1023"/>
                        <a:pt x="2989" y="1014"/>
                      </a:cubicBezTo>
                      <a:cubicBezTo>
                        <a:pt x="2864" y="987"/>
                        <a:pt x="1223" y="399"/>
                        <a:pt x="143" y="6"/>
                      </a:cubicBezTo>
                      <a:cubicBezTo>
                        <a:pt x="132" y="2"/>
                        <a:pt x="120" y="1"/>
                        <a:pt x="10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" name="Google Shape;2822;p48">
                  <a:extLst>
                    <a:ext uri="{FF2B5EF4-FFF2-40B4-BE49-F238E27FC236}">
                      <a16:creationId xmlns:a16="http://schemas.microsoft.com/office/drawing/2014/main" id="{5E29E3C4-D1D7-4D67-B17E-17EA5BABE91C}"/>
                    </a:ext>
                  </a:extLst>
                </p:cNvPr>
                <p:cNvSpPr/>
                <p:nvPr/>
              </p:nvSpPr>
              <p:spPr>
                <a:xfrm>
                  <a:off x="4105013" y="1799550"/>
                  <a:ext cx="112587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8" h="322" extrusionOk="0">
                      <a:moveTo>
                        <a:pt x="99" y="1"/>
                      </a:moveTo>
                      <a:cubicBezTo>
                        <a:pt x="45" y="1"/>
                        <a:pt x="1" y="45"/>
                        <a:pt x="1" y="90"/>
                      </a:cubicBezTo>
                      <a:cubicBezTo>
                        <a:pt x="1" y="143"/>
                        <a:pt x="36" y="188"/>
                        <a:pt x="90" y="188"/>
                      </a:cubicBezTo>
                      <a:lnTo>
                        <a:pt x="5041" y="322"/>
                      </a:lnTo>
                      <a:lnTo>
                        <a:pt x="5050" y="322"/>
                      </a:lnTo>
                      <a:cubicBezTo>
                        <a:pt x="5103" y="322"/>
                        <a:pt x="5139" y="286"/>
                        <a:pt x="5148" y="233"/>
                      </a:cubicBezTo>
                      <a:cubicBezTo>
                        <a:pt x="5148" y="179"/>
                        <a:pt x="5103" y="135"/>
                        <a:pt x="5050" y="135"/>
                      </a:cubicBezTo>
                      <a:lnTo>
                        <a:pt x="9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" name="Google Shape;2823;p48">
                  <a:extLst>
                    <a:ext uri="{FF2B5EF4-FFF2-40B4-BE49-F238E27FC236}">
                      <a16:creationId xmlns:a16="http://schemas.microsoft.com/office/drawing/2014/main" id="{C1EAEF5E-6EA8-4BDB-91D7-EBAC3535AB26}"/>
                    </a:ext>
                  </a:extLst>
                </p:cNvPr>
                <p:cNvSpPr/>
                <p:nvPr/>
              </p:nvSpPr>
              <p:spPr>
                <a:xfrm>
                  <a:off x="4325720" y="1706325"/>
                  <a:ext cx="49728" cy="20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" h="813" extrusionOk="0">
                      <a:moveTo>
                        <a:pt x="1874" y="1"/>
                      </a:moveTo>
                      <a:cubicBezTo>
                        <a:pt x="1009" y="313"/>
                        <a:pt x="170" y="607"/>
                        <a:pt x="90" y="625"/>
                      </a:cubicBezTo>
                      <a:cubicBezTo>
                        <a:pt x="37" y="634"/>
                        <a:pt x="1" y="679"/>
                        <a:pt x="1" y="723"/>
                      </a:cubicBezTo>
                      <a:cubicBezTo>
                        <a:pt x="1" y="777"/>
                        <a:pt x="46" y="813"/>
                        <a:pt x="99" y="813"/>
                      </a:cubicBezTo>
                      <a:cubicBezTo>
                        <a:pt x="126" y="813"/>
                        <a:pt x="162" y="813"/>
                        <a:pt x="1981" y="161"/>
                      </a:cubicBezTo>
                      <a:cubicBezTo>
                        <a:pt x="1946" y="108"/>
                        <a:pt x="1910" y="54"/>
                        <a:pt x="18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" name="Google Shape;2824;p48">
                  <a:extLst>
                    <a:ext uri="{FF2B5EF4-FFF2-40B4-BE49-F238E27FC236}">
                      <a16:creationId xmlns:a16="http://schemas.microsoft.com/office/drawing/2014/main" id="{0EA1704C-B667-48A9-9155-587D37C49A81}"/>
                    </a:ext>
                  </a:extLst>
                </p:cNvPr>
                <p:cNvSpPr/>
                <p:nvPr/>
              </p:nvSpPr>
              <p:spPr>
                <a:xfrm>
                  <a:off x="4327748" y="1800900"/>
                  <a:ext cx="84099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8" h="268" extrusionOk="0">
                      <a:moveTo>
                        <a:pt x="3274" y="0"/>
                      </a:moveTo>
                      <a:lnTo>
                        <a:pt x="98" y="81"/>
                      </a:lnTo>
                      <a:cubicBezTo>
                        <a:pt x="45" y="81"/>
                        <a:pt x="0" y="125"/>
                        <a:pt x="0" y="179"/>
                      </a:cubicBezTo>
                      <a:cubicBezTo>
                        <a:pt x="0" y="232"/>
                        <a:pt x="45" y="268"/>
                        <a:pt x="98" y="268"/>
                      </a:cubicBezTo>
                      <a:lnTo>
                        <a:pt x="3328" y="179"/>
                      </a:lnTo>
                      <a:cubicBezTo>
                        <a:pt x="3310" y="116"/>
                        <a:pt x="3292" y="54"/>
                        <a:pt x="32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" name="Google Shape;2825;p48">
                  <a:extLst>
                    <a:ext uri="{FF2B5EF4-FFF2-40B4-BE49-F238E27FC236}">
                      <a16:creationId xmlns:a16="http://schemas.microsoft.com/office/drawing/2014/main" id="{4D947213-3B40-4A43-B23E-0426AA9F0AA4}"/>
                    </a:ext>
                  </a:extLst>
                </p:cNvPr>
                <p:cNvSpPr/>
                <p:nvPr/>
              </p:nvSpPr>
              <p:spPr>
                <a:xfrm>
                  <a:off x="4200625" y="1725200"/>
                  <a:ext cx="138750" cy="3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0" h="1361" extrusionOk="0">
                      <a:moveTo>
                        <a:pt x="1633" y="209"/>
                      </a:moveTo>
                      <a:cubicBezTo>
                        <a:pt x="1633" y="209"/>
                        <a:pt x="1651" y="218"/>
                        <a:pt x="1677" y="245"/>
                      </a:cubicBezTo>
                      <a:cubicBezTo>
                        <a:pt x="1731" y="316"/>
                        <a:pt x="1686" y="414"/>
                        <a:pt x="1660" y="477"/>
                      </a:cubicBezTo>
                      <a:cubicBezTo>
                        <a:pt x="1642" y="513"/>
                        <a:pt x="1615" y="548"/>
                        <a:pt x="1588" y="593"/>
                      </a:cubicBezTo>
                      <a:cubicBezTo>
                        <a:pt x="1552" y="495"/>
                        <a:pt x="1552" y="397"/>
                        <a:pt x="1570" y="316"/>
                      </a:cubicBezTo>
                      <a:cubicBezTo>
                        <a:pt x="1588" y="245"/>
                        <a:pt x="1624" y="218"/>
                        <a:pt x="1633" y="209"/>
                      </a:cubicBezTo>
                      <a:close/>
                      <a:moveTo>
                        <a:pt x="3087" y="200"/>
                      </a:moveTo>
                      <a:cubicBezTo>
                        <a:pt x="3096" y="200"/>
                        <a:pt x="3114" y="200"/>
                        <a:pt x="3123" y="209"/>
                      </a:cubicBezTo>
                      <a:cubicBezTo>
                        <a:pt x="3203" y="245"/>
                        <a:pt x="3292" y="397"/>
                        <a:pt x="3230" y="611"/>
                      </a:cubicBezTo>
                      <a:cubicBezTo>
                        <a:pt x="3221" y="646"/>
                        <a:pt x="3203" y="673"/>
                        <a:pt x="3176" y="709"/>
                      </a:cubicBezTo>
                      <a:cubicBezTo>
                        <a:pt x="3114" y="655"/>
                        <a:pt x="3069" y="593"/>
                        <a:pt x="3042" y="539"/>
                      </a:cubicBezTo>
                      <a:cubicBezTo>
                        <a:pt x="2980" y="423"/>
                        <a:pt x="2971" y="316"/>
                        <a:pt x="3016" y="245"/>
                      </a:cubicBezTo>
                      <a:cubicBezTo>
                        <a:pt x="3042" y="209"/>
                        <a:pt x="3060" y="200"/>
                        <a:pt x="3087" y="200"/>
                      </a:cubicBezTo>
                      <a:close/>
                      <a:moveTo>
                        <a:pt x="4523" y="281"/>
                      </a:moveTo>
                      <a:cubicBezTo>
                        <a:pt x="4541" y="281"/>
                        <a:pt x="4550" y="290"/>
                        <a:pt x="4559" y="290"/>
                      </a:cubicBezTo>
                      <a:cubicBezTo>
                        <a:pt x="4586" y="298"/>
                        <a:pt x="4621" y="370"/>
                        <a:pt x="4603" y="495"/>
                      </a:cubicBezTo>
                      <a:cubicBezTo>
                        <a:pt x="4595" y="575"/>
                        <a:pt x="4568" y="655"/>
                        <a:pt x="4514" y="727"/>
                      </a:cubicBezTo>
                      <a:cubicBezTo>
                        <a:pt x="4407" y="575"/>
                        <a:pt x="4407" y="432"/>
                        <a:pt x="4443" y="352"/>
                      </a:cubicBezTo>
                      <a:cubicBezTo>
                        <a:pt x="4470" y="307"/>
                        <a:pt x="4496" y="281"/>
                        <a:pt x="4523" y="281"/>
                      </a:cubicBezTo>
                      <a:close/>
                      <a:moveTo>
                        <a:pt x="3084" y="1"/>
                      </a:moveTo>
                      <a:cubicBezTo>
                        <a:pt x="2996" y="1"/>
                        <a:pt x="2915" y="44"/>
                        <a:pt x="2855" y="129"/>
                      </a:cubicBezTo>
                      <a:cubicBezTo>
                        <a:pt x="2766" y="263"/>
                        <a:pt x="2766" y="450"/>
                        <a:pt x="2873" y="629"/>
                      </a:cubicBezTo>
                      <a:cubicBezTo>
                        <a:pt x="2908" y="700"/>
                        <a:pt x="2953" y="762"/>
                        <a:pt x="3016" y="825"/>
                      </a:cubicBezTo>
                      <a:cubicBezTo>
                        <a:pt x="2944" y="869"/>
                        <a:pt x="2864" y="896"/>
                        <a:pt x="2775" y="932"/>
                      </a:cubicBezTo>
                      <a:cubicBezTo>
                        <a:pt x="2639" y="971"/>
                        <a:pt x="2484" y="993"/>
                        <a:pt x="2333" y="993"/>
                      </a:cubicBezTo>
                      <a:cubicBezTo>
                        <a:pt x="2104" y="993"/>
                        <a:pt x="1883" y="943"/>
                        <a:pt x="1749" y="825"/>
                      </a:cubicBezTo>
                      <a:cubicBezTo>
                        <a:pt x="1722" y="807"/>
                        <a:pt x="1704" y="789"/>
                        <a:pt x="1686" y="771"/>
                      </a:cubicBezTo>
                      <a:cubicBezTo>
                        <a:pt x="1749" y="700"/>
                        <a:pt x="1802" y="629"/>
                        <a:pt x="1838" y="566"/>
                      </a:cubicBezTo>
                      <a:cubicBezTo>
                        <a:pt x="1918" y="397"/>
                        <a:pt x="1918" y="236"/>
                        <a:pt x="1829" y="120"/>
                      </a:cubicBezTo>
                      <a:cubicBezTo>
                        <a:pt x="1753" y="37"/>
                        <a:pt x="1682" y="18"/>
                        <a:pt x="1629" y="18"/>
                      </a:cubicBezTo>
                      <a:cubicBezTo>
                        <a:pt x="1614" y="18"/>
                        <a:pt x="1600" y="20"/>
                        <a:pt x="1588" y="22"/>
                      </a:cubicBezTo>
                      <a:cubicBezTo>
                        <a:pt x="1490" y="40"/>
                        <a:pt x="1419" y="138"/>
                        <a:pt x="1383" y="272"/>
                      </a:cubicBezTo>
                      <a:cubicBezTo>
                        <a:pt x="1347" y="397"/>
                        <a:pt x="1356" y="575"/>
                        <a:pt x="1437" y="736"/>
                      </a:cubicBezTo>
                      <a:cubicBezTo>
                        <a:pt x="1263" y="876"/>
                        <a:pt x="1036" y="978"/>
                        <a:pt x="797" y="978"/>
                      </a:cubicBezTo>
                      <a:cubicBezTo>
                        <a:pt x="778" y="978"/>
                        <a:pt x="760" y="978"/>
                        <a:pt x="741" y="976"/>
                      </a:cubicBezTo>
                      <a:cubicBezTo>
                        <a:pt x="428" y="959"/>
                        <a:pt x="170" y="807"/>
                        <a:pt x="0" y="664"/>
                      </a:cubicBezTo>
                      <a:cubicBezTo>
                        <a:pt x="0" y="700"/>
                        <a:pt x="0" y="745"/>
                        <a:pt x="0" y="780"/>
                      </a:cubicBezTo>
                      <a:cubicBezTo>
                        <a:pt x="9" y="816"/>
                        <a:pt x="9" y="860"/>
                        <a:pt x="9" y="914"/>
                      </a:cubicBezTo>
                      <a:cubicBezTo>
                        <a:pt x="188" y="1039"/>
                        <a:pt x="437" y="1155"/>
                        <a:pt x="732" y="1173"/>
                      </a:cubicBezTo>
                      <a:cubicBezTo>
                        <a:pt x="752" y="1174"/>
                        <a:pt x="773" y="1175"/>
                        <a:pt x="794" y="1175"/>
                      </a:cubicBezTo>
                      <a:cubicBezTo>
                        <a:pt x="1075" y="1175"/>
                        <a:pt x="1344" y="1063"/>
                        <a:pt x="1544" y="905"/>
                      </a:cubicBezTo>
                      <a:cubicBezTo>
                        <a:pt x="1561" y="932"/>
                        <a:pt x="1588" y="950"/>
                        <a:pt x="1615" y="976"/>
                      </a:cubicBezTo>
                      <a:cubicBezTo>
                        <a:pt x="1793" y="1127"/>
                        <a:pt x="2059" y="1187"/>
                        <a:pt x="2326" y="1187"/>
                      </a:cubicBezTo>
                      <a:cubicBezTo>
                        <a:pt x="2501" y="1187"/>
                        <a:pt x="2676" y="1162"/>
                        <a:pt x="2828" y="1119"/>
                      </a:cubicBezTo>
                      <a:cubicBezTo>
                        <a:pt x="2962" y="1075"/>
                        <a:pt x="3078" y="1021"/>
                        <a:pt x="3176" y="959"/>
                      </a:cubicBezTo>
                      <a:cubicBezTo>
                        <a:pt x="3366" y="1091"/>
                        <a:pt x="3625" y="1193"/>
                        <a:pt x="3918" y="1193"/>
                      </a:cubicBezTo>
                      <a:cubicBezTo>
                        <a:pt x="3941" y="1193"/>
                        <a:pt x="3964" y="1192"/>
                        <a:pt x="3988" y="1191"/>
                      </a:cubicBezTo>
                      <a:cubicBezTo>
                        <a:pt x="4202" y="1182"/>
                        <a:pt x="4372" y="1110"/>
                        <a:pt x="4505" y="1012"/>
                      </a:cubicBezTo>
                      <a:cubicBezTo>
                        <a:pt x="4559" y="1066"/>
                        <a:pt x="4612" y="1110"/>
                        <a:pt x="4684" y="1146"/>
                      </a:cubicBezTo>
                      <a:cubicBezTo>
                        <a:pt x="4942" y="1315"/>
                        <a:pt x="5210" y="1360"/>
                        <a:pt x="5451" y="1360"/>
                      </a:cubicBezTo>
                      <a:lnTo>
                        <a:pt x="5549" y="1360"/>
                      </a:lnTo>
                      <a:cubicBezTo>
                        <a:pt x="5549" y="1289"/>
                        <a:pt x="5549" y="1226"/>
                        <a:pt x="5549" y="1155"/>
                      </a:cubicBezTo>
                      <a:cubicBezTo>
                        <a:pt x="5509" y="1158"/>
                        <a:pt x="5469" y="1160"/>
                        <a:pt x="5427" y="1160"/>
                      </a:cubicBezTo>
                      <a:cubicBezTo>
                        <a:pt x="5223" y="1160"/>
                        <a:pt x="4998" y="1119"/>
                        <a:pt x="4791" y="985"/>
                      </a:cubicBezTo>
                      <a:cubicBezTo>
                        <a:pt x="4728" y="950"/>
                        <a:pt x="4684" y="914"/>
                        <a:pt x="4648" y="878"/>
                      </a:cubicBezTo>
                      <a:cubicBezTo>
                        <a:pt x="4728" y="771"/>
                        <a:pt x="4782" y="646"/>
                        <a:pt x="4800" y="521"/>
                      </a:cubicBezTo>
                      <a:cubicBezTo>
                        <a:pt x="4827" y="316"/>
                        <a:pt x="4755" y="156"/>
                        <a:pt x="4630" y="102"/>
                      </a:cubicBezTo>
                      <a:cubicBezTo>
                        <a:pt x="4598" y="93"/>
                        <a:pt x="4566" y="88"/>
                        <a:pt x="4535" y="88"/>
                      </a:cubicBezTo>
                      <a:cubicBezTo>
                        <a:pt x="4421" y="88"/>
                        <a:pt x="4321" y="151"/>
                        <a:pt x="4264" y="263"/>
                      </a:cubicBezTo>
                      <a:cubicBezTo>
                        <a:pt x="4193" y="423"/>
                        <a:pt x="4211" y="655"/>
                        <a:pt x="4372" y="869"/>
                      </a:cubicBezTo>
                      <a:cubicBezTo>
                        <a:pt x="4273" y="941"/>
                        <a:pt x="4149" y="985"/>
                        <a:pt x="3979" y="994"/>
                      </a:cubicBezTo>
                      <a:cubicBezTo>
                        <a:pt x="3964" y="995"/>
                        <a:pt x="3950" y="995"/>
                        <a:pt x="3936" y="995"/>
                      </a:cubicBezTo>
                      <a:cubicBezTo>
                        <a:pt x="3695" y="995"/>
                        <a:pt x="3488" y="926"/>
                        <a:pt x="3328" y="825"/>
                      </a:cubicBezTo>
                      <a:cubicBezTo>
                        <a:pt x="3372" y="780"/>
                        <a:pt x="3399" y="727"/>
                        <a:pt x="3417" y="664"/>
                      </a:cubicBezTo>
                      <a:cubicBezTo>
                        <a:pt x="3506" y="352"/>
                        <a:pt x="3381" y="111"/>
                        <a:pt x="3212" y="31"/>
                      </a:cubicBezTo>
                      <a:cubicBezTo>
                        <a:pt x="3169" y="11"/>
                        <a:pt x="3125" y="1"/>
                        <a:pt x="30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" name="Google Shape;2826;p48">
                  <a:extLst>
                    <a:ext uri="{FF2B5EF4-FFF2-40B4-BE49-F238E27FC236}">
                      <a16:creationId xmlns:a16="http://schemas.microsoft.com/office/drawing/2014/main" id="{C1D06207-D8AC-42B9-8F56-8AC3AD2825C6}"/>
                    </a:ext>
                  </a:extLst>
                </p:cNvPr>
                <p:cNvSpPr/>
                <p:nvPr/>
              </p:nvSpPr>
              <p:spPr>
                <a:xfrm>
                  <a:off x="4200175" y="1773825"/>
                  <a:ext cx="138750" cy="3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0" h="1360" extrusionOk="0">
                      <a:moveTo>
                        <a:pt x="1651" y="209"/>
                      </a:moveTo>
                      <a:cubicBezTo>
                        <a:pt x="1651" y="209"/>
                        <a:pt x="1669" y="218"/>
                        <a:pt x="1695" y="245"/>
                      </a:cubicBezTo>
                      <a:cubicBezTo>
                        <a:pt x="1749" y="316"/>
                        <a:pt x="1704" y="414"/>
                        <a:pt x="1678" y="477"/>
                      </a:cubicBezTo>
                      <a:cubicBezTo>
                        <a:pt x="1660" y="512"/>
                        <a:pt x="1633" y="548"/>
                        <a:pt x="1606" y="593"/>
                      </a:cubicBezTo>
                      <a:cubicBezTo>
                        <a:pt x="1570" y="495"/>
                        <a:pt x="1570" y="396"/>
                        <a:pt x="1588" y="316"/>
                      </a:cubicBezTo>
                      <a:cubicBezTo>
                        <a:pt x="1606" y="245"/>
                        <a:pt x="1642" y="218"/>
                        <a:pt x="1651" y="209"/>
                      </a:cubicBezTo>
                      <a:close/>
                      <a:moveTo>
                        <a:pt x="3105" y="200"/>
                      </a:moveTo>
                      <a:cubicBezTo>
                        <a:pt x="3114" y="200"/>
                        <a:pt x="3132" y="200"/>
                        <a:pt x="3141" y="209"/>
                      </a:cubicBezTo>
                      <a:cubicBezTo>
                        <a:pt x="3221" y="245"/>
                        <a:pt x="3310" y="396"/>
                        <a:pt x="3248" y="610"/>
                      </a:cubicBezTo>
                      <a:cubicBezTo>
                        <a:pt x="3239" y="646"/>
                        <a:pt x="3221" y="673"/>
                        <a:pt x="3194" y="709"/>
                      </a:cubicBezTo>
                      <a:cubicBezTo>
                        <a:pt x="3132" y="655"/>
                        <a:pt x="3087" y="593"/>
                        <a:pt x="3060" y="539"/>
                      </a:cubicBezTo>
                      <a:cubicBezTo>
                        <a:pt x="2998" y="423"/>
                        <a:pt x="2989" y="316"/>
                        <a:pt x="3034" y="236"/>
                      </a:cubicBezTo>
                      <a:cubicBezTo>
                        <a:pt x="3060" y="209"/>
                        <a:pt x="3078" y="200"/>
                        <a:pt x="3105" y="200"/>
                      </a:cubicBezTo>
                      <a:close/>
                      <a:moveTo>
                        <a:pt x="4541" y="280"/>
                      </a:moveTo>
                      <a:cubicBezTo>
                        <a:pt x="4559" y="280"/>
                        <a:pt x="4568" y="289"/>
                        <a:pt x="4577" y="289"/>
                      </a:cubicBezTo>
                      <a:cubicBezTo>
                        <a:pt x="4604" y="298"/>
                        <a:pt x="4639" y="370"/>
                        <a:pt x="4621" y="495"/>
                      </a:cubicBezTo>
                      <a:cubicBezTo>
                        <a:pt x="4613" y="575"/>
                        <a:pt x="4586" y="655"/>
                        <a:pt x="4532" y="726"/>
                      </a:cubicBezTo>
                      <a:cubicBezTo>
                        <a:pt x="4425" y="575"/>
                        <a:pt x="4425" y="423"/>
                        <a:pt x="4461" y="343"/>
                      </a:cubicBezTo>
                      <a:cubicBezTo>
                        <a:pt x="4488" y="307"/>
                        <a:pt x="4514" y="280"/>
                        <a:pt x="4541" y="280"/>
                      </a:cubicBezTo>
                      <a:close/>
                      <a:moveTo>
                        <a:pt x="3102" y="1"/>
                      </a:moveTo>
                      <a:cubicBezTo>
                        <a:pt x="3014" y="1"/>
                        <a:pt x="2933" y="44"/>
                        <a:pt x="2873" y="129"/>
                      </a:cubicBezTo>
                      <a:cubicBezTo>
                        <a:pt x="2784" y="263"/>
                        <a:pt x="2784" y="450"/>
                        <a:pt x="2891" y="628"/>
                      </a:cubicBezTo>
                      <a:cubicBezTo>
                        <a:pt x="2926" y="700"/>
                        <a:pt x="2971" y="762"/>
                        <a:pt x="3034" y="825"/>
                      </a:cubicBezTo>
                      <a:cubicBezTo>
                        <a:pt x="2962" y="860"/>
                        <a:pt x="2882" y="896"/>
                        <a:pt x="2793" y="923"/>
                      </a:cubicBezTo>
                      <a:cubicBezTo>
                        <a:pt x="2654" y="967"/>
                        <a:pt x="2494" y="991"/>
                        <a:pt x="2338" y="991"/>
                      </a:cubicBezTo>
                      <a:cubicBezTo>
                        <a:pt x="2114" y="991"/>
                        <a:pt x="1898" y="940"/>
                        <a:pt x="1767" y="825"/>
                      </a:cubicBezTo>
                      <a:cubicBezTo>
                        <a:pt x="1740" y="807"/>
                        <a:pt x="1722" y="789"/>
                        <a:pt x="1704" y="771"/>
                      </a:cubicBezTo>
                      <a:cubicBezTo>
                        <a:pt x="1767" y="700"/>
                        <a:pt x="1820" y="628"/>
                        <a:pt x="1856" y="566"/>
                      </a:cubicBezTo>
                      <a:cubicBezTo>
                        <a:pt x="1936" y="396"/>
                        <a:pt x="1936" y="236"/>
                        <a:pt x="1847" y="120"/>
                      </a:cubicBezTo>
                      <a:cubicBezTo>
                        <a:pt x="1771" y="37"/>
                        <a:pt x="1700" y="18"/>
                        <a:pt x="1647" y="18"/>
                      </a:cubicBezTo>
                      <a:cubicBezTo>
                        <a:pt x="1632" y="18"/>
                        <a:pt x="1618" y="20"/>
                        <a:pt x="1606" y="22"/>
                      </a:cubicBezTo>
                      <a:cubicBezTo>
                        <a:pt x="1508" y="40"/>
                        <a:pt x="1428" y="138"/>
                        <a:pt x="1401" y="271"/>
                      </a:cubicBezTo>
                      <a:cubicBezTo>
                        <a:pt x="1365" y="396"/>
                        <a:pt x="1374" y="575"/>
                        <a:pt x="1455" y="735"/>
                      </a:cubicBezTo>
                      <a:cubicBezTo>
                        <a:pt x="1281" y="876"/>
                        <a:pt x="1054" y="978"/>
                        <a:pt x="815" y="978"/>
                      </a:cubicBezTo>
                      <a:cubicBezTo>
                        <a:pt x="796" y="978"/>
                        <a:pt x="778" y="978"/>
                        <a:pt x="759" y="976"/>
                      </a:cubicBezTo>
                      <a:cubicBezTo>
                        <a:pt x="438" y="958"/>
                        <a:pt x="170" y="789"/>
                        <a:pt x="0" y="646"/>
                      </a:cubicBezTo>
                      <a:cubicBezTo>
                        <a:pt x="0" y="735"/>
                        <a:pt x="0" y="825"/>
                        <a:pt x="0" y="896"/>
                      </a:cubicBezTo>
                      <a:cubicBezTo>
                        <a:pt x="188" y="1030"/>
                        <a:pt x="446" y="1155"/>
                        <a:pt x="750" y="1172"/>
                      </a:cubicBezTo>
                      <a:cubicBezTo>
                        <a:pt x="770" y="1174"/>
                        <a:pt x="791" y="1174"/>
                        <a:pt x="812" y="1174"/>
                      </a:cubicBezTo>
                      <a:cubicBezTo>
                        <a:pt x="1093" y="1174"/>
                        <a:pt x="1362" y="1063"/>
                        <a:pt x="1562" y="905"/>
                      </a:cubicBezTo>
                      <a:cubicBezTo>
                        <a:pt x="1579" y="923"/>
                        <a:pt x="1606" y="949"/>
                        <a:pt x="1633" y="976"/>
                      </a:cubicBezTo>
                      <a:cubicBezTo>
                        <a:pt x="1811" y="1127"/>
                        <a:pt x="2077" y="1187"/>
                        <a:pt x="2344" y="1187"/>
                      </a:cubicBezTo>
                      <a:cubicBezTo>
                        <a:pt x="2519" y="1187"/>
                        <a:pt x="2694" y="1161"/>
                        <a:pt x="2846" y="1119"/>
                      </a:cubicBezTo>
                      <a:cubicBezTo>
                        <a:pt x="2980" y="1074"/>
                        <a:pt x="3096" y="1021"/>
                        <a:pt x="3194" y="958"/>
                      </a:cubicBezTo>
                      <a:cubicBezTo>
                        <a:pt x="3384" y="1091"/>
                        <a:pt x="3643" y="1192"/>
                        <a:pt x="3936" y="1192"/>
                      </a:cubicBezTo>
                      <a:cubicBezTo>
                        <a:pt x="3959" y="1192"/>
                        <a:pt x="3982" y="1192"/>
                        <a:pt x="4006" y="1190"/>
                      </a:cubicBezTo>
                      <a:cubicBezTo>
                        <a:pt x="4220" y="1181"/>
                        <a:pt x="4390" y="1110"/>
                        <a:pt x="4523" y="1012"/>
                      </a:cubicBezTo>
                      <a:cubicBezTo>
                        <a:pt x="4577" y="1065"/>
                        <a:pt x="4630" y="1110"/>
                        <a:pt x="4702" y="1146"/>
                      </a:cubicBezTo>
                      <a:cubicBezTo>
                        <a:pt x="4960" y="1306"/>
                        <a:pt x="5228" y="1360"/>
                        <a:pt x="5469" y="1360"/>
                      </a:cubicBezTo>
                      <a:lnTo>
                        <a:pt x="5523" y="1360"/>
                      </a:lnTo>
                      <a:cubicBezTo>
                        <a:pt x="5540" y="1306"/>
                        <a:pt x="5549" y="1244"/>
                        <a:pt x="5549" y="1155"/>
                      </a:cubicBezTo>
                      <a:lnTo>
                        <a:pt x="5549" y="1155"/>
                      </a:lnTo>
                      <a:cubicBezTo>
                        <a:pt x="5515" y="1157"/>
                        <a:pt x="5480" y="1159"/>
                        <a:pt x="5443" y="1159"/>
                      </a:cubicBezTo>
                      <a:cubicBezTo>
                        <a:pt x="5242" y="1159"/>
                        <a:pt x="5013" y="1114"/>
                        <a:pt x="4809" y="985"/>
                      </a:cubicBezTo>
                      <a:cubicBezTo>
                        <a:pt x="4746" y="949"/>
                        <a:pt x="4702" y="914"/>
                        <a:pt x="4666" y="878"/>
                      </a:cubicBezTo>
                      <a:cubicBezTo>
                        <a:pt x="4746" y="771"/>
                        <a:pt x="4800" y="646"/>
                        <a:pt x="4818" y="521"/>
                      </a:cubicBezTo>
                      <a:cubicBezTo>
                        <a:pt x="4845" y="316"/>
                        <a:pt x="4773" y="147"/>
                        <a:pt x="4648" y="102"/>
                      </a:cubicBezTo>
                      <a:cubicBezTo>
                        <a:pt x="4616" y="92"/>
                        <a:pt x="4584" y="88"/>
                        <a:pt x="4553" y="88"/>
                      </a:cubicBezTo>
                      <a:cubicBezTo>
                        <a:pt x="4439" y="88"/>
                        <a:pt x="4339" y="150"/>
                        <a:pt x="4282" y="263"/>
                      </a:cubicBezTo>
                      <a:cubicBezTo>
                        <a:pt x="4211" y="423"/>
                        <a:pt x="4229" y="655"/>
                        <a:pt x="4390" y="869"/>
                      </a:cubicBezTo>
                      <a:cubicBezTo>
                        <a:pt x="4291" y="941"/>
                        <a:pt x="4167" y="985"/>
                        <a:pt x="3997" y="994"/>
                      </a:cubicBezTo>
                      <a:cubicBezTo>
                        <a:pt x="3982" y="995"/>
                        <a:pt x="3968" y="995"/>
                        <a:pt x="3954" y="995"/>
                      </a:cubicBezTo>
                      <a:cubicBezTo>
                        <a:pt x="3713" y="995"/>
                        <a:pt x="3506" y="926"/>
                        <a:pt x="3346" y="825"/>
                      </a:cubicBezTo>
                      <a:cubicBezTo>
                        <a:pt x="3390" y="771"/>
                        <a:pt x="3417" y="718"/>
                        <a:pt x="3435" y="664"/>
                      </a:cubicBezTo>
                      <a:cubicBezTo>
                        <a:pt x="3524" y="352"/>
                        <a:pt x="3399" y="111"/>
                        <a:pt x="3230" y="31"/>
                      </a:cubicBezTo>
                      <a:cubicBezTo>
                        <a:pt x="3187" y="10"/>
                        <a:pt x="3143" y="1"/>
                        <a:pt x="31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6" name="Google Shape;2827;p48">
                  <a:extLst>
                    <a:ext uri="{FF2B5EF4-FFF2-40B4-BE49-F238E27FC236}">
                      <a16:creationId xmlns:a16="http://schemas.microsoft.com/office/drawing/2014/main" id="{A4F3E624-0F62-4376-B3C5-58B5658E67A3}"/>
                    </a:ext>
                  </a:extLst>
                </p:cNvPr>
                <p:cNvSpPr/>
                <p:nvPr/>
              </p:nvSpPr>
              <p:spPr>
                <a:xfrm>
                  <a:off x="4200625" y="1758525"/>
                  <a:ext cx="138750" cy="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0" h="438" extrusionOk="0">
                      <a:moveTo>
                        <a:pt x="9" y="0"/>
                      </a:moveTo>
                      <a:cubicBezTo>
                        <a:pt x="0" y="63"/>
                        <a:pt x="0" y="125"/>
                        <a:pt x="0" y="197"/>
                      </a:cubicBezTo>
                      <a:cubicBezTo>
                        <a:pt x="1026" y="313"/>
                        <a:pt x="2454" y="437"/>
                        <a:pt x="3863" y="437"/>
                      </a:cubicBezTo>
                      <a:cubicBezTo>
                        <a:pt x="4434" y="437"/>
                        <a:pt x="5005" y="411"/>
                        <a:pt x="5549" y="366"/>
                      </a:cubicBezTo>
                      <a:cubicBezTo>
                        <a:pt x="5549" y="295"/>
                        <a:pt x="5549" y="232"/>
                        <a:pt x="5549" y="170"/>
                      </a:cubicBezTo>
                      <a:cubicBezTo>
                        <a:pt x="5014" y="218"/>
                        <a:pt x="4449" y="238"/>
                        <a:pt x="3880" y="238"/>
                      </a:cubicBezTo>
                      <a:cubicBezTo>
                        <a:pt x="2466" y="238"/>
                        <a:pt x="1033" y="115"/>
                        <a:pt x="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" name="Google Shape;2828;p48">
                  <a:extLst>
                    <a:ext uri="{FF2B5EF4-FFF2-40B4-BE49-F238E27FC236}">
                      <a16:creationId xmlns:a16="http://schemas.microsoft.com/office/drawing/2014/main" id="{B3D4D5A6-FA14-461C-AF98-BB39FF0CC931}"/>
                    </a:ext>
                  </a:extLst>
                </p:cNvPr>
                <p:cNvSpPr/>
                <p:nvPr/>
              </p:nvSpPr>
              <p:spPr>
                <a:xfrm>
                  <a:off x="4200175" y="1717025"/>
                  <a:ext cx="139200" cy="9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8" h="3920" extrusionOk="0">
                      <a:moveTo>
                        <a:pt x="1776" y="1"/>
                      </a:moveTo>
                      <a:cubicBezTo>
                        <a:pt x="1160" y="1"/>
                        <a:pt x="661" y="19"/>
                        <a:pt x="509" y="37"/>
                      </a:cubicBezTo>
                      <a:cubicBezTo>
                        <a:pt x="116" y="99"/>
                        <a:pt x="27" y="625"/>
                        <a:pt x="18" y="991"/>
                      </a:cubicBezTo>
                      <a:cubicBezTo>
                        <a:pt x="18" y="1027"/>
                        <a:pt x="18" y="1072"/>
                        <a:pt x="18" y="1107"/>
                      </a:cubicBezTo>
                      <a:cubicBezTo>
                        <a:pt x="27" y="1143"/>
                        <a:pt x="27" y="1187"/>
                        <a:pt x="27" y="1241"/>
                      </a:cubicBezTo>
                      <a:cubicBezTo>
                        <a:pt x="27" y="1357"/>
                        <a:pt x="27" y="1500"/>
                        <a:pt x="27" y="1660"/>
                      </a:cubicBezTo>
                      <a:cubicBezTo>
                        <a:pt x="18" y="1723"/>
                        <a:pt x="18" y="1785"/>
                        <a:pt x="18" y="1857"/>
                      </a:cubicBezTo>
                      <a:cubicBezTo>
                        <a:pt x="18" y="2204"/>
                        <a:pt x="9" y="2597"/>
                        <a:pt x="0" y="2918"/>
                      </a:cubicBezTo>
                      <a:cubicBezTo>
                        <a:pt x="0" y="3007"/>
                        <a:pt x="0" y="3097"/>
                        <a:pt x="0" y="3168"/>
                      </a:cubicBezTo>
                      <a:cubicBezTo>
                        <a:pt x="0" y="3266"/>
                        <a:pt x="0" y="3346"/>
                        <a:pt x="0" y="3409"/>
                      </a:cubicBezTo>
                      <a:cubicBezTo>
                        <a:pt x="18" y="3899"/>
                        <a:pt x="214" y="3828"/>
                        <a:pt x="964" y="3899"/>
                      </a:cubicBezTo>
                      <a:cubicBezTo>
                        <a:pt x="1112" y="3914"/>
                        <a:pt x="1321" y="3919"/>
                        <a:pt x="1567" y="3919"/>
                      </a:cubicBezTo>
                      <a:cubicBezTo>
                        <a:pt x="2567" y="3919"/>
                        <a:pt x="4179" y="3825"/>
                        <a:pt x="4809" y="3810"/>
                      </a:cubicBezTo>
                      <a:cubicBezTo>
                        <a:pt x="5291" y="3801"/>
                        <a:pt x="5460" y="3766"/>
                        <a:pt x="5523" y="3632"/>
                      </a:cubicBezTo>
                      <a:cubicBezTo>
                        <a:pt x="5540" y="3578"/>
                        <a:pt x="5549" y="3516"/>
                        <a:pt x="5549" y="3427"/>
                      </a:cubicBezTo>
                      <a:cubicBezTo>
                        <a:pt x="5558" y="3373"/>
                        <a:pt x="5558" y="3311"/>
                        <a:pt x="5558" y="3239"/>
                      </a:cubicBezTo>
                      <a:cubicBezTo>
                        <a:pt x="5558" y="3195"/>
                        <a:pt x="5567" y="3141"/>
                        <a:pt x="5567" y="3079"/>
                      </a:cubicBezTo>
                      <a:lnTo>
                        <a:pt x="5567" y="3079"/>
                      </a:lnTo>
                      <a:cubicBezTo>
                        <a:pt x="5520" y="3080"/>
                        <a:pt x="5471" y="3080"/>
                        <a:pt x="5421" y="3080"/>
                      </a:cubicBezTo>
                      <a:cubicBezTo>
                        <a:pt x="4953" y="3080"/>
                        <a:pt x="4367" y="3041"/>
                        <a:pt x="3658" y="2936"/>
                      </a:cubicBezTo>
                      <a:cubicBezTo>
                        <a:pt x="1981" y="2677"/>
                        <a:pt x="1776" y="840"/>
                        <a:pt x="1776" y="1"/>
                      </a:cubicBezTo>
                      <a:close/>
                    </a:path>
                  </a:pathLst>
                </a:custGeom>
                <a:solidFill>
                  <a:srgbClr val="78433F">
                    <a:alpha val="120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06" name="Google Shape;3005;p51">
            <a:extLst>
              <a:ext uri="{FF2B5EF4-FFF2-40B4-BE49-F238E27FC236}">
                <a16:creationId xmlns:a16="http://schemas.microsoft.com/office/drawing/2014/main" id="{44600315-DAF6-4122-A3E4-7E9E6FCB6F48}"/>
              </a:ext>
            </a:extLst>
          </p:cNvPr>
          <p:cNvGrpSpPr/>
          <p:nvPr/>
        </p:nvGrpSpPr>
        <p:grpSpPr>
          <a:xfrm>
            <a:off x="85859" y="4033442"/>
            <a:ext cx="1645913" cy="2754881"/>
            <a:chOff x="4256001" y="4059471"/>
            <a:chExt cx="356515" cy="596708"/>
          </a:xfrm>
        </p:grpSpPr>
        <p:sp>
          <p:nvSpPr>
            <p:cNvPr id="207" name="Google Shape;3006;p51">
              <a:extLst>
                <a:ext uri="{FF2B5EF4-FFF2-40B4-BE49-F238E27FC236}">
                  <a16:creationId xmlns:a16="http://schemas.microsoft.com/office/drawing/2014/main" id="{23A61EE3-843C-48B2-A571-6B452389D337}"/>
                </a:ext>
              </a:extLst>
            </p:cNvPr>
            <p:cNvSpPr/>
            <p:nvPr/>
          </p:nvSpPr>
          <p:spPr>
            <a:xfrm>
              <a:off x="4256001" y="4624073"/>
              <a:ext cx="356515" cy="32106"/>
            </a:xfrm>
            <a:custGeom>
              <a:avLst/>
              <a:gdLst/>
              <a:ahLst/>
              <a:cxnLst/>
              <a:rect l="l" t="t" r="r" b="b"/>
              <a:pathLst>
                <a:path w="11393" h="1026" extrusionOk="0">
                  <a:moveTo>
                    <a:pt x="5692" y="0"/>
                  </a:moveTo>
                  <a:cubicBezTo>
                    <a:pt x="2552" y="0"/>
                    <a:pt x="0" y="232"/>
                    <a:pt x="0" y="517"/>
                  </a:cubicBezTo>
                  <a:cubicBezTo>
                    <a:pt x="0" y="794"/>
                    <a:pt x="2552" y="1026"/>
                    <a:pt x="5692" y="1026"/>
                  </a:cubicBezTo>
                  <a:cubicBezTo>
                    <a:pt x="8841" y="1026"/>
                    <a:pt x="11392" y="794"/>
                    <a:pt x="11392" y="517"/>
                  </a:cubicBezTo>
                  <a:cubicBezTo>
                    <a:pt x="11392" y="232"/>
                    <a:pt x="8841" y="0"/>
                    <a:pt x="5692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" name="Google Shape;3007;p51">
              <a:extLst>
                <a:ext uri="{FF2B5EF4-FFF2-40B4-BE49-F238E27FC236}">
                  <a16:creationId xmlns:a16="http://schemas.microsoft.com/office/drawing/2014/main" id="{939A4555-8473-478C-9AA5-7844B9E84B94}"/>
                </a:ext>
              </a:extLst>
            </p:cNvPr>
            <p:cNvSpPr/>
            <p:nvPr/>
          </p:nvSpPr>
          <p:spPr>
            <a:xfrm>
              <a:off x="4522663" y="4380650"/>
              <a:ext cx="58225" cy="59100"/>
            </a:xfrm>
            <a:custGeom>
              <a:avLst/>
              <a:gdLst/>
              <a:ahLst/>
              <a:cxnLst/>
              <a:rect l="l" t="t" r="r" b="b"/>
              <a:pathLst>
                <a:path w="2329" h="2364" extrusionOk="0">
                  <a:moveTo>
                    <a:pt x="1559" y="1"/>
                  </a:moveTo>
                  <a:cubicBezTo>
                    <a:pt x="1488" y="1"/>
                    <a:pt x="1415" y="13"/>
                    <a:pt x="1339" y="35"/>
                  </a:cubicBezTo>
                  <a:cubicBezTo>
                    <a:pt x="714" y="205"/>
                    <a:pt x="1" y="1025"/>
                    <a:pt x="1" y="1025"/>
                  </a:cubicBezTo>
                  <a:lnTo>
                    <a:pt x="946" y="2364"/>
                  </a:lnTo>
                  <a:cubicBezTo>
                    <a:pt x="946" y="2364"/>
                    <a:pt x="1142" y="2158"/>
                    <a:pt x="1365" y="1882"/>
                  </a:cubicBezTo>
                  <a:cubicBezTo>
                    <a:pt x="1794" y="1347"/>
                    <a:pt x="2329" y="508"/>
                    <a:pt x="1910" y="133"/>
                  </a:cubicBezTo>
                  <a:cubicBezTo>
                    <a:pt x="1806" y="41"/>
                    <a:pt x="1687" y="1"/>
                    <a:pt x="15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" name="Google Shape;3008;p51">
              <a:extLst>
                <a:ext uri="{FF2B5EF4-FFF2-40B4-BE49-F238E27FC236}">
                  <a16:creationId xmlns:a16="http://schemas.microsoft.com/office/drawing/2014/main" id="{3A264F7F-7BC8-4E2A-984F-380A6A20F91F}"/>
                </a:ext>
              </a:extLst>
            </p:cNvPr>
            <p:cNvSpPr/>
            <p:nvPr/>
          </p:nvSpPr>
          <p:spPr>
            <a:xfrm>
              <a:off x="4522663" y="4381525"/>
              <a:ext cx="34150" cy="58225"/>
            </a:xfrm>
            <a:custGeom>
              <a:avLst/>
              <a:gdLst/>
              <a:ahLst/>
              <a:cxnLst/>
              <a:rect l="l" t="t" r="r" b="b"/>
              <a:pathLst>
                <a:path w="1366" h="2329" extrusionOk="0">
                  <a:moveTo>
                    <a:pt x="1339" y="0"/>
                  </a:moveTo>
                  <a:lnTo>
                    <a:pt x="1339" y="0"/>
                  </a:lnTo>
                  <a:cubicBezTo>
                    <a:pt x="714" y="170"/>
                    <a:pt x="1" y="990"/>
                    <a:pt x="1" y="990"/>
                  </a:cubicBezTo>
                  <a:lnTo>
                    <a:pt x="946" y="2329"/>
                  </a:lnTo>
                  <a:cubicBezTo>
                    <a:pt x="946" y="2329"/>
                    <a:pt x="1142" y="2123"/>
                    <a:pt x="1365" y="1847"/>
                  </a:cubicBezTo>
                  <a:cubicBezTo>
                    <a:pt x="1169" y="1517"/>
                    <a:pt x="848" y="981"/>
                    <a:pt x="893" y="937"/>
                  </a:cubicBezTo>
                  <a:cubicBezTo>
                    <a:pt x="928" y="883"/>
                    <a:pt x="1223" y="419"/>
                    <a:pt x="1339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" name="Google Shape;3009;p51">
              <a:extLst>
                <a:ext uri="{FF2B5EF4-FFF2-40B4-BE49-F238E27FC236}">
                  <a16:creationId xmlns:a16="http://schemas.microsoft.com/office/drawing/2014/main" id="{5300DC8A-3C17-42BD-A854-9EA747BB53EB}"/>
                </a:ext>
              </a:extLst>
            </p:cNvPr>
            <p:cNvSpPr/>
            <p:nvPr/>
          </p:nvSpPr>
          <p:spPr>
            <a:xfrm>
              <a:off x="4480188" y="4397575"/>
              <a:ext cx="73725" cy="79075"/>
            </a:xfrm>
            <a:custGeom>
              <a:avLst/>
              <a:gdLst/>
              <a:ahLst/>
              <a:cxnLst/>
              <a:rect l="l" t="t" r="r" b="b"/>
              <a:pathLst>
                <a:path w="2949" h="3163" extrusionOk="0">
                  <a:moveTo>
                    <a:pt x="1985" y="0"/>
                  </a:moveTo>
                  <a:lnTo>
                    <a:pt x="290" y="1035"/>
                  </a:lnTo>
                  <a:cubicBezTo>
                    <a:pt x="290" y="1035"/>
                    <a:pt x="1" y="3162"/>
                    <a:pt x="893" y="3162"/>
                  </a:cubicBezTo>
                  <a:cubicBezTo>
                    <a:pt x="914" y="3162"/>
                    <a:pt x="936" y="3161"/>
                    <a:pt x="959" y="3158"/>
                  </a:cubicBezTo>
                  <a:cubicBezTo>
                    <a:pt x="1253" y="3123"/>
                    <a:pt x="1539" y="2998"/>
                    <a:pt x="1789" y="2828"/>
                  </a:cubicBezTo>
                  <a:cubicBezTo>
                    <a:pt x="2378" y="2436"/>
                    <a:pt x="2806" y="1838"/>
                    <a:pt x="2886" y="1731"/>
                  </a:cubicBezTo>
                  <a:cubicBezTo>
                    <a:pt x="2948" y="1651"/>
                    <a:pt x="2690" y="1160"/>
                    <a:pt x="2431" y="723"/>
                  </a:cubicBezTo>
                  <a:cubicBezTo>
                    <a:pt x="2208" y="339"/>
                    <a:pt x="1985" y="0"/>
                    <a:pt x="19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" name="Google Shape;3010;p51">
              <a:extLst>
                <a:ext uri="{FF2B5EF4-FFF2-40B4-BE49-F238E27FC236}">
                  <a16:creationId xmlns:a16="http://schemas.microsoft.com/office/drawing/2014/main" id="{524F5261-485B-41A5-8A80-7974E0E3DABC}"/>
                </a:ext>
              </a:extLst>
            </p:cNvPr>
            <p:cNvSpPr/>
            <p:nvPr/>
          </p:nvSpPr>
          <p:spPr>
            <a:xfrm>
              <a:off x="4480188" y="4397575"/>
              <a:ext cx="60800" cy="79075"/>
            </a:xfrm>
            <a:custGeom>
              <a:avLst/>
              <a:gdLst/>
              <a:ahLst/>
              <a:cxnLst/>
              <a:rect l="l" t="t" r="r" b="b"/>
              <a:pathLst>
                <a:path w="2432" h="3163" extrusionOk="0">
                  <a:moveTo>
                    <a:pt x="1985" y="0"/>
                  </a:moveTo>
                  <a:lnTo>
                    <a:pt x="290" y="1035"/>
                  </a:lnTo>
                  <a:cubicBezTo>
                    <a:pt x="290" y="1035"/>
                    <a:pt x="1" y="3162"/>
                    <a:pt x="893" y="3162"/>
                  </a:cubicBezTo>
                  <a:cubicBezTo>
                    <a:pt x="914" y="3162"/>
                    <a:pt x="936" y="3161"/>
                    <a:pt x="959" y="3158"/>
                  </a:cubicBezTo>
                  <a:cubicBezTo>
                    <a:pt x="1253" y="3123"/>
                    <a:pt x="1539" y="2998"/>
                    <a:pt x="1789" y="2828"/>
                  </a:cubicBezTo>
                  <a:cubicBezTo>
                    <a:pt x="1628" y="2516"/>
                    <a:pt x="1396" y="1927"/>
                    <a:pt x="1628" y="1535"/>
                  </a:cubicBezTo>
                  <a:cubicBezTo>
                    <a:pt x="1798" y="1258"/>
                    <a:pt x="2128" y="973"/>
                    <a:pt x="2431" y="723"/>
                  </a:cubicBezTo>
                  <a:cubicBezTo>
                    <a:pt x="2208" y="339"/>
                    <a:pt x="1985" y="0"/>
                    <a:pt x="1985" y="0"/>
                  </a:cubicBezTo>
                  <a:close/>
                </a:path>
              </a:pathLst>
            </a:custGeom>
            <a:solidFill>
              <a:srgbClr val="4D2392">
                <a:alpha val="520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" name="Google Shape;3011;p51">
              <a:extLst>
                <a:ext uri="{FF2B5EF4-FFF2-40B4-BE49-F238E27FC236}">
                  <a16:creationId xmlns:a16="http://schemas.microsoft.com/office/drawing/2014/main" id="{04A9A433-6DA9-4D4B-937E-CC425CA77CDB}"/>
                </a:ext>
              </a:extLst>
            </p:cNvPr>
            <p:cNvSpPr/>
            <p:nvPr/>
          </p:nvSpPr>
          <p:spPr>
            <a:xfrm>
              <a:off x="4416288" y="4576875"/>
              <a:ext cx="106175" cy="60275"/>
            </a:xfrm>
            <a:custGeom>
              <a:avLst/>
              <a:gdLst/>
              <a:ahLst/>
              <a:cxnLst/>
              <a:rect l="l" t="t" r="r" b="b"/>
              <a:pathLst>
                <a:path w="4247" h="2411" extrusionOk="0">
                  <a:moveTo>
                    <a:pt x="3167" y="1"/>
                  </a:moveTo>
                  <a:lnTo>
                    <a:pt x="0" y="1580"/>
                  </a:lnTo>
                  <a:cubicBezTo>
                    <a:pt x="0" y="1580"/>
                    <a:pt x="27" y="2276"/>
                    <a:pt x="89" y="2383"/>
                  </a:cubicBezTo>
                  <a:cubicBezTo>
                    <a:pt x="99" y="2402"/>
                    <a:pt x="260" y="2411"/>
                    <a:pt x="511" y="2411"/>
                  </a:cubicBezTo>
                  <a:cubicBezTo>
                    <a:pt x="729" y="2411"/>
                    <a:pt x="1015" y="2404"/>
                    <a:pt x="1329" y="2392"/>
                  </a:cubicBezTo>
                  <a:cubicBezTo>
                    <a:pt x="2534" y="2347"/>
                    <a:pt x="4175" y="2240"/>
                    <a:pt x="4202" y="2142"/>
                  </a:cubicBezTo>
                  <a:cubicBezTo>
                    <a:pt x="4247" y="1999"/>
                    <a:pt x="2953" y="1883"/>
                    <a:pt x="2971" y="1830"/>
                  </a:cubicBezTo>
                  <a:cubicBezTo>
                    <a:pt x="2971" y="1803"/>
                    <a:pt x="2998" y="1571"/>
                    <a:pt x="3033" y="1268"/>
                  </a:cubicBezTo>
                  <a:cubicBezTo>
                    <a:pt x="3087" y="741"/>
                    <a:pt x="3158" y="28"/>
                    <a:pt x="31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" name="Google Shape;3012;p51">
              <a:extLst>
                <a:ext uri="{FF2B5EF4-FFF2-40B4-BE49-F238E27FC236}">
                  <a16:creationId xmlns:a16="http://schemas.microsoft.com/office/drawing/2014/main" id="{F550001B-44DD-4F26-ADE6-E3CF5DF3FBE8}"/>
                </a:ext>
              </a:extLst>
            </p:cNvPr>
            <p:cNvSpPr/>
            <p:nvPr/>
          </p:nvSpPr>
          <p:spPr>
            <a:xfrm>
              <a:off x="4416288" y="4576875"/>
              <a:ext cx="79200" cy="60275"/>
            </a:xfrm>
            <a:custGeom>
              <a:avLst/>
              <a:gdLst/>
              <a:ahLst/>
              <a:cxnLst/>
              <a:rect l="l" t="t" r="r" b="b"/>
              <a:pathLst>
                <a:path w="3168" h="2411" extrusionOk="0">
                  <a:moveTo>
                    <a:pt x="3167" y="1"/>
                  </a:moveTo>
                  <a:lnTo>
                    <a:pt x="0" y="1580"/>
                  </a:lnTo>
                  <a:cubicBezTo>
                    <a:pt x="0" y="1580"/>
                    <a:pt x="27" y="2276"/>
                    <a:pt x="89" y="2383"/>
                  </a:cubicBezTo>
                  <a:cubicBezTo>
                    <a:pt x="99" y="2402"/>
                    <a:pt x="260" y="2411"/>
                    <a:pt x="511" y="2411"/>
                  </a:cubicBezTo>
                  <a:cubicBezTo>
                    <a:pt x="729" y="2411"/>
                    <a:pt x="1015" y="2404"/>
                    <a:pt x="1329" y="2392"/>
                  </a:cubicBezTo>
                  <a:cubicBezTo>
                    <a:pt x="2257" y="2106"/>
                    <a:pt x="2757" y="1642"/>
                    <a:pt x="3033" y="1268"/>
                  </a:cubicBezTo>
                  <a:cubicBezTo>
                    <a:pt x="3087" y="741"/>
                    <a:pt x="3158" y="28"/>
                    <a:pt x="3167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" name="Google Shape;3013;p51">
              <a:extLst>
                <a:ext uri="{FF2B5EF4-FFF2-40B4-BE49-F238E27FC236}">
                  <a16:creationId xmlns:a16="http://schemas.microsoft.com/office/drawing/2014/main" id="{2603E2B4-030A-403B-B802-85E489543308}"/>
                </a:ext>
              </a:extLst>
            </p:cNvPr>
            <p:cNvSpPr/>
            <p:nvPr/>
          </p:nvSpPr>
          <p:spPr>
            <a:xfrm>
              <a:off x="4313238" y="4419650"/>
              <a:ext cx="197625" cy="224375"/>
            </a:xfrm>
            <a:custGeom>
              <a:avLst/>
              <a:gdLst/>
              <a:ahLst/>
              <a:cxnLst/>
              <a:rect l="l" t="t" r="r" b="b"/>
              <a:pathLst>
                <a:path w="7905" h="8975" extrusionOk="0">
                  <a:moveTo>
                    <a:pt x="7369" y="1"/>
                  </a:moveTo>
                  <a:lnTo>
                    <a:pt x="1330" y="670"/>
                  </a:lnTo>
                  <a:cubicBezTo>
                    <a:pt x="1330" y="670"/>
                    <a:pt x="1027" y="1160"/>
                    <a:pt x="527" y="2561"/>
                  </a:cubicBezTo>
                  <a:cubicBezTo>
                    <a:pt x="447" y="2793"/>
                    <a:pt x="358" y="3052"/>
                    <a:pt x="259" y="3346"/>
                  </a:cubicBezTo>
                  <a:cubicBezTo>
                    <a:pt x="1" y="4131"/>
                    <a:pt x="36" y="5077"/>
                    <a:pt x="170" y="5951"/>
                  </a:cubicBezTo>
                  <a:cubicBezTo>
                    <a:pt x="375" y="7298"/>
                    <a:pt x="821" y="8440"/>
                    <a:pt x="750" y="8440"/>
                  </a:cubicBezTo>
                  <a:cubicBezTo>
                    <a:pt x="652" y="8440"/>
                    <a:pt x="616" y="8815"/>
                    <a:pt x="750" y="8904"/>
                  </a:cubicBezTo>
                  <a:cubicBezTo>
                    <a:pt x="820" y="8947"/>
                    <a:pt x="1909" y="8974"/>
                    <a:pt x="3016" y="8974"/>
                  </a:cubicBezTo>
                  <a:cubicBezTo>
                    <a:pt x="4168" y="8974"/>
                    <a:pt x="5339" y="8945"/>
                    <a:pt x="5398" y="8877"/>
                  </a:cubicBezTo>
                  <a:cubicBezTo>
                    <a:pt x="5523" y="8743"/>
                    <a:pt x="4301" y="8547"/>
                    <a:pt x="4211" y="8529"/>
                  </a:cubicBezTo>
                  <a:cubicBezTo>
                    <a:pt x="4208" y="8528"/>
                    <a:pt x="4208" y="8528"/>
                    <a:pt x="4213" y="8528"/>
                  </a:cubicBezTo>
                  <a:cubicBezTo>
                    <a:pt x="4224" y="8528"/>
                    <a:pt x="4256" y="8529"/>
                    <a:pt x="4306" y="8529"/>
                  </a:cubicBezTo>
                  <a:cubicBezTo>
                    <a:pt x="4753" y="8529"/>
                    <a:pt x="6629" y="8420"/>
                    <a:pt x="7459" y="6245"/>
                  </a:cubicBezTo>
                  <a:cubicBezTo>
                    <a:pt x="7628" y="5799"/>
                    <a:pt x="7735" y="5326"/>
                    <a:pt x="7798" y="4836"/>
                  </a:cubicBezTo>
                  <a:cubicBezTo>
                    <a:pt x="7905" y="3979"/>
                    <a:pt x="7869" y="3096"/>
                    <a:pt x="7789" y="2320"/>
                  </a:cubicBezTo>
                  <a:cubicBezTo>
                    <a:pt x="7655" y="1018"/>
                    <a:pt x="7369" y="27"/>
                    <a:pt x="73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" name="Google Shape;3014;p51">
              <a:extLst>
                <a:ext uri="{FF2B5EF4-FFF2-40B4-BE49-F238E27FC236}">
                  <a16:creationId xmlns:a16="http://schemas.microsoft.com/office/drawing/2014/main" id="{44B6AC4E-9EF3-47D4-9EF6-86DA962A3B25}"/>
                </a:ext>
              </a:extLst>
            </p:cNvPr>
            <p:cNvSpPr/>
            <p:nvPr/>
          </p:nvSpPr>
          <p:spPr>
            <a:xfrm>
              <a:off x="4313238" y="4477650"/>
              <a:ext cx="197625" cy="95750"/>
            </a:xfrm>
            <a:custGeom>
              <a:avLst/>
              <a:gdLst/>
              <a:ahLst/>
              <a:cxnLst/>
              <a:rect l="l" t="t" r="r" b="b"/>
              <a:pathLst>
                <a:path w="7905" h="3830" extrusionOk="0">
                  <a:moveTo>
                    <a:pt x="7789" y="0"/>
                  </a:moveTo>
                  <a:lnTo>
                    <a:pt x="527" y="241"/>
                  </a:lnTo>
                  <a:cubicBezTo>
                    <a:pt x="447" y="473"/>
                    <a:pt x="358" y="732"/>
                    <a:pt x="259" y="1026"/>
                  </a:cubicBezTo>
                  <a:cubicBezTo>
                    <a:pt x="1" y="1811"/>
                    <a:pt x="36" y="2757"/>
                    <a:pt x="170" y="3631"/>
                  </a:cubicBezTo>
                  <a:cubicBezTo>
                    <a:pt x="371" y="3742"/>
                    <a:pt x="665" y="3829"/>
                    <a:pt x="1056" y="3829"/>
                  </a:cubicBezTo>
                  <a:cubicBezTo>
                    <a:pt x="1135" y="3829"/>
                    <a:pt x="1217" y="3826"/>
                    <a:pt x="1303" y="3818"/>
                  </a:cubicBezTo>
                  <a:cubicBezTo>
                    <a:pt x="2079" y="3747"/>
                    <a:pt x="2311" y="2989"/>
                    <a:pt x="2311" y="2989"/>
                  </a:cubicBezTo>
                  <a:cubicBezTo>
                    <a:pt x="2311" y="2989"/>
                    <a:pt x="3008" y="3068"/>
                    <a:pt x="3983" y="3068"/>
                  </a:cubicBezTo>
                  <a:cubicBezTo>
                    <a:pt x="5101" y="3068"/>
                    <a:pt x="6583" y="2964"/>
                    <a:pt x="7798" y="2516"/>
                  </a:cubicBezTo>
                  <a:cubicBezTo>
                    <a:pt x="7905" y="1659"/>
                    <a:pt x="7869" y="776"/>
                    <a:pt x="7789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" name="Google Shape;3015;p51">
              <a:extLst>
                <a:ext uri="{FF2B5EF4-FFF2-40B4-BE49-F238E27FC236}">
                  <a16:creationId xmlns:a16="http://schemas.microsoft.com/office/drawing/2014/main" id="{ABC0DD15-A5BC-4E78-8B9E-CC586A1DB542}"/>
                </a:ext>
              </a:extLst>
            </p:cNvPr>
            <p:cNvSpPr/>
            <p:nvPr/>
          </p:nvSpPr>
          <p:spPr>
            <a:xfrm>
              <a:off x="4353613" y="4430950"/>
              <a:ext cx="167300" cy="112425"/>
            </a:xfrm>
            <a:custGeom>
              <a:avLst/>
              <a:gdLst/>
              <a:ahLst/>
              <a:cxnLst/>
              <a:rect l="l" t="t" r="r" b="b"/>
              <a:pathLst>
                <a:path w="6692" h="4497" extrusionOk="0">
                  <a:moveTo>
                    <a:pt x="5846" y="0"/>
                  </a:moveTo>
                  <a:cubicBezTo>
                    <a:pt x="5307" y="0"/>
                    <a:pt x="3380" y="558"/>
                    <a:pt x="2250" y="558"/>
                  </a:cubicBezTo>
                  <a:cubicBezTo>
                    <a:pt x="2219" y="558"/>
                    <a:pt x="2189" y="558"/>
                    <a:pt x="2159" y="557"/>
                  </a:cubicBezTo>
                  <a:cubicBezTo>
                    <a:pt x="1999" y="553"/>
                    <a:pt x="1852" y="552"/>
                    <a:pt x="1718" y="552"/>
                  </a:cubicBezTo>
                  <a:cubicBezTo>
                    <a:pt x="826" y="552"/>
                    <a:pt x="509" y="619"/>
                    <a:pt x="509" y="619"/>
                  </a:cubicBezTo>
                  <a:lnTo>
                    <a:pt x="322" y="1993"/>
                  </a:lnTo>
                  <a:lnTo>
                    <a:pt x="152" y="3313"/>
                  </a:lnTo>
                  <a:lnTo>
                    <a:pt x="0" y="4455"/>
                  </a:lnTo>
                  <a:cubicBezTo>
                    <a:pt x="0" y="4455"/>
                    <a:pt x="663" y="4497"/>
                    <a:pt x="1547" y="4497"/>
                  </a:cubicBezTo>
                  <a:cubicBezTo>
                    <a:pt x="1823" y="4497"/>
                    <a:pt x="2121" y="4493"/>
                    <a:pt x="2427" y="4482"/>
                  </a:cubicBezTo>
                  <a:cubicBezTo>
                    <a:pt x="3034" y="4455"/>
                    <a:pt x="3676" y="4411"/>
                    <a:pt x="4238" y="4321"/>
                  </a:cubicBezTo>
                  <a:cubicBezTo>
                    <a:pt x="5969" y="4036"/>
                    <a:pt x="6691" y="3777"/>
                    <a:pt x="6673" y="3581"/>
                  </a:cubicBezTo>
                  <a:cubicBezTo>
                    <a:pt x="6664" y="3510"/>
                    <a:pt x="6611" y="3081"/>
                    <a:pt x="6522" y="2537"/>
                  </a:cubicBezTo>
                  <a:cubicBezTo>
                    <a:pt x="6468" y="2154"/>
                    <a:pt x="6397" y="1716"/>
                    <a:pt x="6316" y="1315"/>
                  </a:cubicBezTo>
                  <a:cubicBezTo>
                    <a:pt x="6245" y="922"/>
                    <a:pt x="6174" y="575"/>
                    <a:pt x="6102" y="334"/>
                  </a:cubicBezTo>
                  <a:cubicBezTo>
                    <a:pt x="6049" y="155"/>
                    <a:pt x="6004" y="48"/>
                    <a:pt x="5969" y="21"/>
                  </a:cubicBezTo>
                  <a:cubicBezTo>
                    <a:pt x="5946" y="7"/>
                    <a:pt x="5904" y="0"/>
                    <a:pt x="5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" name="Google Shape;3016;p51">
              <a:extLst>
                <a:ext uri="{FF2B5EF4-FFF2-40B4-BE49-F238E27FC236}">
                  <a16:creationId xmlns:a16="http://schemas.microsoft.com/office/drawing/2014/main" id="{97AD9E83-D97E-46E7-B260-49F56F7FC9F1}"/>
                </a:ext>
              </a:extLst>
            </p:cNvPr>
            <p:cNvSpPr/>
            <p:nvPr/>
          </p:nvSpPr>
          <p:spPr>
            <a:xfrm>
              <a:off x="4357413" y="4463800"/>
              <a:ext cx="159250" cy="52850"/>
            </a:xfrm>
            <a:custGeom>
              <a:avLst/>
              <a:gdLst/>
              <a:ahLst/>
              <a:cxnLst/>
              <a:rect l="l" t="t" r="r" b="b"/>
              <a:pathLst>
                <a:path w="6370" h="2114" extrusionOk="0">
                  <a:moveTo>
                    <a:pt x="6164" y="1"/>
                  </a:moveTo>
                  <a:cubicBezTo>
                    <a:pt x="4728" y="572"/>
                    <a:pt x="3408" y="777"/>
                    <a:pt x="2337" y="813"/>
                  </a:cubicBezTo>
                  <a:cubicBezTo>
                    <a:pt x="2171" y="821"/>
                    <a:pt x="2010" y="824"/>
                    <a:pt x="1856" y="824"/>
                  </a:cubicBezTo>
                  <a:cubicBezTo>
                    <a:pt x="1121" y="824"/>
                    <a:pt x="538" y="745"/>
                    <a:pt x="170" y="679"/>
                  </a:cubicBezTo>
                  <a:lnTo>
                    <a:pt x="0" y="1999"/>
                  </a:lnTo>
                  <a:cubicBezTo>
                    <a:pt x="533" y="2081"/>
                    <a:pt x="1067" y="2114"/>
                    <a:pt x="1585" y="2114"/>
                  </a:cubicBezTo>
                  <a:cubicBezTo>
                    <a:pt x="1803" y="2114"/>
                    <a:pt x="2019" y="2108"/>
                    <a:pt x="2230" y="2097"/>
                  </a:cubicBezTo>
                  <a:cubicBezTo>
                    <a:pt x="4032" y="1990"/>
                    <a:pt x="5602" y="1500"/>
                    <a:pt x="6370" y="1223"/>
                  </a:cubicBezTo>
                  <a:cubicBezTo>
                    <a:pt x="6316" y="840"/>
                    <a:pt x="6245" y="402"/>
                    <a:pt x="6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8" name="Google Shape;3017;p51">
              <a:extLst>
                <a:ext uri="{FF2B5EF4-FFF2-40B4-BE49-F238E27FC236}">
                  <a16:creationId xmlns:a16="http://schemas.microsoft.com/office/drawing/2014/main" id="{B084CBD8-1EEE-4700-A946-8C955E684154}"/>
                </a:ext>
              </a:extLst>
            </p:cNvPr>
            <p:cNvSpPr/>
            <p:nvPr/>
          </p:nvSpPr>
          <p:spPr>
            <a:xfrm>
              <a:off x="4353613" y="4430950"/>
              <a:ext cx="152575" cy="112425"/>
            </a:xfrm>
            <a:custGeom>
              <a:avLst/>
              <a:gdLst/>
              <a:ahLst/>
              <a:cxnLst/>
              <a:rect l="l" t="t" r="r" b="b"/>
              <a:pathLst>
                <a:path w="6103" h="4497" extrusionOk="0">
                  <a:moveTo>
                    <a:pt x="5846" y="0"/>
                  </a:moveTo>
                  <a:cubicBezTo>
                    <a:pt x="5307" y="0"/>
                    <a:pt x="3380" y="558"/>
                    <a:pt x="2250" y="558"/>
                  </a:cubicBezTo>
                  <a:cubicBezTo>
                    <a:pt x="2219" y="558"/>
                    <a:pt x="2189" y="558"/>
                    <a:pt x="2159" y="557"/>
                  </a:cubicBezTo>
                  <a:cubicBezTo>
                    <a:pt x="1999" y="553"/>
                    <a:pt x="1852" y="552"/>
                    <a:pt x="1718" y="552"/>
                  </a:cubicBezTo>
                  <a:cubicBezTo>
                    <a:pt x="826" y="552"/>
                    <a:pt x="509" y="619"/>
                    <a:pt x="509" y="619"/>
                  </a:cubicBezTo>
                  <a:lnTo>
                    <a:pt x="322" y="1993"/>
                  </a:lnTo>
                  <a:lnTo>
                    <a:pt x="152" y="3313"/>
                  </a:lnTo>
                  <a:lnTo>
                    <a:pt x="0" y="4455"/>
                  </a:lnTo>
                  <a:cubicBezTo>
                    <a:pt x="0" y="4455"/>
                    <a:pt x="663" y="4497"/>
                    <a:pt x="1547" y="4497"/>
                  </a:cubicBezTo>
                  <a:cubicBezTo>
                    <a:pt x="1823" y="4497"/>
                    <a:pt x="2121" y="4493"/>
                    <a:pt x="2427" y="4482"/>
                  </a:cubicBezTo>
                  <a:cubicBezTo>
                    <a:pt x="2409" y="4125"/>
                    <a:pt x="2382" y="3759"/>
                    <a:pt x="2382" y="3411"/>
                  </a:cubicBezTo>
                  <a:cubicBezTo>
                    <a:pt x="2373" y="2948"/>
                    <a:pt x="2400" y="2501"/>
                    <a:pt x="2489" y="2127"/>
                  </a:cubicBezTo>
                  <a:cubicBezTo>
                    <a:pt x="2641" y="1520"/>
                    <a:pt x="2980" y="1092"/>
                    <a:pt x="3685" y="1038"/>
                  </a:cubicBezTo>
                  <a:cubicBezTo>
                    <a:pt x="4809" y="967"/>
                    <a:pt x="5737" y="530"/>
                    <a:pt x="6102" y="334"/>
                  </a:cubicBezTo>
                  <a:cubicBezTo>
                    <a:pt x="6049" y="155"/>
                    <a:pt x="6004" y="48"/>
                    <a:pt x="5969" y="21"/>
                  </a:cubicBezTo>
                  <a:cubicBezTo>
                    <a:pt x="5946" y="7"/>
                    <a:pt x="5904" y="0"/>
                    <a:pt x="5846" y="0"/>
                  </a:cubicBezTo>
                  <a:close/>
                </a:path>
              </a:pathLst>
            </a:custGeom>
            <a:solidFill>
              <a:srgbClr val="4D2392">
                <a:alpha val="520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" name="Google Shape;3018;p51">
              <a:extLst>
                <a:ext uri="{FF2B5EF4-FFF2-40B4-BE49-F238E27FC236}">
                  <a16:creationId xmlns:a16="http://schemas.microsoft.com/office/drawing/2014/main" id="{C35896FE-6EA8-4D83-A618-C961BACB5FB7}"/>
                </a:ext>
              </a:extLst>
            </p:cNvPr>
            <p:cNvSpPr/>
            <p:nvPr/>
          </p:nvSpPr>
          <p:spPr>
            <a:xfrm>
              <a:off x="4314813" y="4513550"/>
              <a:ext cx="52650" cy="46675"/>
            </a:xfrm>
            <a:custGeom>
              <a:avLst/>
              <a:gdLst/>
              <a:ahLst/>
              <a:cxnLst/>
              <a:rect l="l" t="t" r="r" b="b"/>
              <a:pathLst>
                <a:path w="2106" h="1867" extrusionOk="0">
                  <a:moveTo>
                    <a:pt x="0" y="0"/>
                  </a:moveTo>
                  <a:cubicBezTo>
                    <a:pt x="0" y="0"/>
                    <a:pt x="9" y="411"/>
                    <a:pt x="125" y="839"/>
                  </a:cubicBezTo>
                  <a:cubicBezTo>
                    <a:pt x="263" y="1332"/>
                    <a:pt x="519" y="1866"/>
                    <a:pt x="1030" y="1866"/>
                  </a:cubicBezTo>
                  <a:cubicBezTo>
                    <a:pt x="1046" y="1866"/>
                    <a:pt x="1063" y="1866"/>
                    <a:pt x="1080" y="1865"/>
                  </a:cubicBezTo>
                  <a:cubicBezTo>
                    <a:pt x="1633" y="1829"/>
                    <a:pt x="1891" y="1276"/>
                    <a:pt x="2007" y="785"/>
                  </a:cubicBezTo>
                  <a:cubicBezTo>
                    <a:pt x="2097" y="384"/>
                    <a:pt x="2105" y="18"/>
                    <a:pt x="2105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" name="Google Shape;3019;p51">
              <a:extLst>
                <a:ext uri="{FF2B5EF4-FFF2-40B4-BE49-F238E27FC236}">
                  <a16:creationId xmlns:a16="http://schemas.microsoft.com/office/drawing/2014/main" id="{A8D6E32F-E096-4A9F-91A4-48CCE3131810}"/>
                </a:ext>
              </a:extLst>
            </p:cNvPr>
            <p:cNvSpPr/>
            <p:nvPr/>
          </p:nvSpPr>
          <p:spPr>
            <a:xfrm>
              <a:off x="4314813" y="4513550"/>
              <a:ext cx="52650" cy="20975"/>
            </a:xfrm>
            <a:custGeom>
              <a:avLst/>
              <a:gdLst/>
              <a:ahLst/>
              <a:cxnLst/>
              <a:rect l="l" t="t" r="r" b="b"/>
              <a:pathLst>
                <a:path w="2106" h="839" extrusionOk="0">
                  <a:moveTo>
                    <a:pt x="0" y="0"/>
                  </a:moveTo>
                  <a:cubicBezTo>
                    <a:pt x="0" y="0"/>
                    <a:pt x="9" y="411"/>
                    <a:pt x="125" y="839"/>
                  </a:cubicBezTo>
                  <a:lnTo>
                    <a:pt x="2007" y="785"/>
                  </a:lnTo>
                  <a:cubicBezTo>
                    <a:pt x="2097" y="384"/>
                    <a:pt x="2105" y="18"/>
                    <a:pt x="2105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" name="Google Shape;3020;p51">
              <a:extLst>
                <a:ext uri="{FF2B5EF4-FFF2-40B4-BE49-F238E27FC236}">
                  <a16:creationId xmlns:a16="http://schemas.microsoft.com/office/drawing/2014/main" id="{1A58F3F0-C4F2-4FEE-B5A5-DF0001C1DAE9}"/>
                </a:ext>
              </a:extLst>
            </p:cNvPr>
            <p:cNvSpPr/>
            <p:nvPr/>
          </p:nvSpPr>
          <p:spPr>
            <a:xfrm>
              <a:off x="4307663" y="4429250"/>
              <a:ext cx="77875" cy="95300"/>
            </a:xfrm>
            <a:custGeom>
              <a:avLst/>
              <a:gdLst/>
              <a:ahLst/>
              <a:cxnLst/>
              <a:rect l="l" t="t" r="r" b="b"/>
              <a:pathLst>
                <a:path w="3115" h="3812" extrusionOk="0">
                  <a:moveTo>
                    <a:pt x="964" y="0"/>
                  </a:moveTo>
                  <a:cubicBezTo>
                    <a:pt x="964" y="0"/>
                    <a:pt x="357" y="1517"/>
                    <a:pt x="179" y="2525"/>
                  </a:cubicBezTo>
                  <a:cubicBezTo>
                    <a:pt x="1" y="3533"/>
                    <a:pt x="161" y="3801"/>
                    <a:pt x="331" y="3801"/>
                  </a:cubicBezTo>
                  <a:cubicBezTo>
                    <a:pt x="390" y="3801"/>
                    <a:pt x="694" y="3812"/>
                    <a:pt x="1065" y="3812"/>
                  </a:cubicBezTo>
                  <a:cubicBezTo>
                    <a:pt x="1751" y="3812"/>
                    <a:pt x="2669" y="3774"/>
                    <a:pt x="2704" y="3560"/>
                  </a:cubicBezTo>
                  <a:cubicBezTo>
                    <a:pt x="2766" y="3230"/>
                    <a:pt x="3114" y="714"/>
                    <a:pt x="2855" y="375"/>
                  </a:cubicBezTo>
                  <a:cubicBezTo>
                    <a:pt x="2606" y="27"/>
                    <a:pt x="964" y="0"/>
                    <a:pt x="9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" name="Google Shape;3021;p51">
              <a:extLst>
                <a:ext uri="{FF2B5EF4-FFF2-40B4-BE49-F238E27FC236}">
                  <a16:creationId xmlns:a16="http://schemas.microsoft.com/office/drawing/2014/main" id="{0B5EB226-CEBB-4948-AE3E-833626A7BE47}"/>
                </a:ext>
              </a:extLst>
            </p:cNvPr>
            <p:cNvSpPr/>
            <p:nvPr/>
          </p:nvSpPr>
          <p:spPr>
            <a:xfrm>
              <a:off x="4422963" y="4102125"/>
              <a:ext cx="89925" cy="149625"/>
            </a:xfrm>
            <a:custGeom>
              <a:avLst/>
              <a:gdLst/>
              <a:ahLst/>
              <a:cxnLst/>
              <a:rect l="l" t="t" r="r" b="b"/>
              <a:pathLst>
                <a:path w="3597" h="5985" extrusionOk="0">
                  <a:moveTo>
                    <a:pt x="2565" y="0"/>
                  </a:moveTo>
                  <a:cubicBezTo>
                    <a:pt x="2441" y="0"/>
                    <a:pt x="2321" y="54"/>
                    <a:pt x="2195" y="150"/>
                  </a:cubicBezTo>
                  <a:cubicBezTo>
                    <a:pt x="1268" y="863"/>
                    <a:pt x="376" y="4030"/>
                    <a:pt x="90" y="5119"/>
                  </a:cubicBezTo>
                  <a:cubicBezTo>
                    <a:pt x="28" y="5342"/>
                    <a:pt x="1" y="5485"/>
                    <a:pt x="1" y="5485"/>
                  </a:cubicBezTo>
                  <a:lnTo>
                    <a:pt x="1580" y="5734"/>
                  </a:lnTo>
                  <a:lnTo>
                    <a:pt x="3195" y="5984"/>
                  </a:lnTo>
                  <a:cubicBezTo>
                    <a:pt x="3195" y="5984"/>
                    <a:pt x="3212" y="5832"/>
                    <a:pt x="3239" y="5574"/>
                  </a:cubicBezTo>
                  <a:cubicBezTo>
                    <a:pt x="3248" y="5440"/>
                    <a:pt x="3266" y="5270"/>
                    <a:pt x="3284" y="5092"/>
                  </a:cubicBezTo>
                  <a:cubicBezTo>
                    <a:pt x="3427" y="3477"/>
                    <a:pt x="3596" y="212"/>
                    <a:pt x="2650" y="7"/>
                  </a:cubicBezTo>
                  <a:lnTo>
                    <a:pt x="2641" y="7"/>
                  </a:lnTo>
                  <a:cubicBezTo>
                    <a:pt x="2616" y="2"/>
                    <a:pt x="2590" y="0"/>
                    <a:pt x="25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" name="Google Shape;3022;p51">
              <a:extLst>
                <a:ext uri="{FF2B5EF4-FFF2-40B4-BE49-F238E27FC236}">
                  <a16:creationId xmlns:a16="http://schemas.microsoft.com/office/drawing/2014/main" id="{AA339B3B-ADC2-4A31-B05B-D6D36BB3AEAA}"/>
                </a:ext>
              </a:extLst>
            </p:cNvPr>
            <p:cNvSpPr/>
            <p:nvPr/>
          </p:nvSpPr>
          <p:spPr>
            <a:xfrm>
              <a:off x="4462438" y="4102300"/>
              <a:ext cx="53125" cy="149450"/>
            </a:xfrm>
            <a:custGeom>
              <a:avLst/>
              <a:gdLst/>
              <a:ahLst/>
              <a:cxnLst/>
              <a:rect l="l" t="t" r="r" b="b"/>
              <a:pathLst>
                <a:path w="2125" h="5978" extrusionOk="0">
                  <a:moveTo>
                    <a:pt x="1071" y="0"/>
                  </a:moveTo>
                  <a:cubicBezTo>
                    <a:pt x="536" y="1392"/>
                    <a:pt x="206" y="3827"/>
                    <a:pt x="54" y="5192"/>
                  </a:cubicBezTo>
                  <a:cubicBezTo>
                    <a:pt x="37" y="5397"/>
                    <a:pt x="19" y="5576"/>
                    <a:pt x="1" y="5727"/>
                  </a:cubicBezTo>
                  <a:lnTo>
                    <a:pt x="1616" y="5977"/>
                  </a:lnTo>
                  <a:cubicBezTo>
                    <a:pt x="1616" y="5977"/>
                    <a:pt x="1633" y="5825"/>
                    <a:pt x="1660" y="5567"/>
                  </a:cubicBezTo>
                  <a:cubicBezTo>
                    <a:pt x="1794" y="4246"/>
                    <a:pt x="2124" y="223"/>
                    <a:pt x="10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" name="Google Shape;3023;p51">
              <a:extLst>
                <a:ext uri="{FF2B5EF4-FFF2-40B4-BE49-F238E27FC236}">
                  <a16:creationId xmlns:a16="http://schemas.microsoft.com/office/drawing/2014/main" id="{A725DDB8-D8B5-46EC-B2CF-1F4CF3046B0A}"/>
                </a:ext>
              </a:extLst>
            </p:cNvPr>
            <p:cNvSpPr/>
            <p:nvPr/>
          </p:nvSpPr>
          <p:spPr>
            <a:xfrm>
              <a:off x="4422963" y="4105850"/>
              <a:ext cx="82100" cy="145900"/>
            </a:xfrm>
            <a:custGeom>
              <a:avLst/>
              <a:gdLst/>
              <a:ahLst/>
              <a:cxnLst/>
              <a:rect l="l" t="t" r="r" b="b"/>
              <a:pathLst>
                <a:path w="3284" h="5836" extrusionOk="0">
                  <a:moveTo>
                    <a:pt x="2195" y="1"/>
                  </a:moveTo>
                  <a:cubicBezTo>
                    <a:pt x="1268" y="714"/>
                    <a:pt x="376" y="3881"/>
                    <a:pt x="90" y="4970"/>
                  </a:cubicBezTo>
                  <a:cubicBezTo>
                    <a:pt x="28" y="5193"/>
                    <a:pt x="1" y="5336"/>
                    <a:pt x="1" y="5336"/>
                  </a:cubicBezTo>
                  <a:lnTo>
                    <a:pt x="1580" y="5585"/>
                  </a:lnTo>
                  <a:lnTo>
                    <a:pt x="3195" y="5835"/>
                  </a:lnTo>
                  <a:cubicBezTo>
                    <a:pt x="3195" y="5835"/>
                    <a:pt x="3212" y="5683"/>
                    <a:pt x="3239" y="5425"/>
                  </a:cubicBezTo>
                  <a:cubicBezTo>
                    <a:pt x="3248" y="5291"/>
                    <a:pt x="3266" y="5121"/>
                    <a:pt x="3284" y="4943"/>
                  </a:cubicBezTo>
                  <a:cubicBezTo>
                    <a:pt x="2863" y="4797"/>
                    <a:pt x="2069" y="4576"/>
                    <a:pt x="1301" y="4576"/>
                  </a:cubicBezTo>
                  <a:cubicBezTo>
                    <a:pt x="1272" y="4576"/>
                    <a:pt x="1243" y="4577"/>
                    <a:pt x="1214" y="4577"/>
                  </a:cubicBezTo>
                  <a:cubicBezTo>
                    <a:pt x="1210" y="4577"/>
                    <a:pt x="1207" y="4577"/>
                    <a:pt x="1203" y="4577"/>
                  </a:cubicBezTo>
                  <a:cubicBezTo>
                    <a:pt x="330" y="4577"/>
                    <a:pt x="1298" y="1351"/>
                    <a:pt x="2195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" name="Google Shape;3024;p51">
              <a:extLst>
                <a:ext uri="{FF2B5EF4-FFF2-40B4-BE49-F238E27FC236}">
                  <a16:creationId xmlns:a16="http://schemas.microsoft.com/office/drawing/2014/main" id="{ACD592A6-95FA-4CF1-8CA6-0C4D69AF5DD2}"/>
                </a:ext>
              </a:extLst>
            </p:cNvPr>
            <p:cNvSpPr/>
            <p:nvPr/>
          </p:nvSpPr>
          <p:spPr>
            <a:xfrm>
              <a:off x="4278438" y="4059471"/>
              <a:ext cx="282375" cy="382037"/>
            </a:xfrm>
            <a:custGeom>
              <a:avLst/>
              <a:gdLst/>
              <a:ahLst/>
              <a:cxnLst/>
              <a:rect l="l" t="t" r="r" b="b"/>
              <a:pathLst>
                <a:path w="11295" h="14851" extrusionOk="0">
                  <a:moveTo>
                    <a:pt x="3697" y="0"/>
                  </a:moveTo>
                  <a:cubicBezTo>
                    <a:pt x="3604" y="0"/>
                    <a:pt x="3509" y="27"/>
                    <a:pt x="3408" y="73"/>
                  </a:cubicBezTo>
                  <a:cubicBezTo>
                    <a:pt x="1856" y="832"/>
                    <a:pt x="0" y="7299"/>
                    <a:pt x="0" y="10279"/>
                  </a:cubicBezTo>
                  <a:cubicBezTo>
                    <a:pt x="0" y="13473"/>
                    <a:pt x="2204" y="14499"/>
                    <a:pt x="4505" y="14793"/>
                  </a:cubicBezTo>
                  <a:cubicBezTo>
                    <a:pt x="4821" y="14831"/>
                    <a:pt x="5159" y="14851"/>
                    <a:pt x="5508" y="14851"/>
                  </a:cubicBezTo>
                  <a:cubicBezTo>
                    <a:pt x="7280" y="14851"/>
                    <a:pt x="9351" y="14347"/>
                    <a:pt x="10402" y="13214"/>
                  </a:cubicBezTo>
                  <a:cubicBezTo>
                    <a:pt x="10661" y="12938"/>
                    <a:pt x="10848" y="12625"/>
                    <a:pt x="10964" y="12268"/>
                  </a:cubicBezTo>
                  <a:cubicBezTo>
                    <a:pt x="11170" y="11644"/>
                    <a:pt x="11277" y="11002"/>
                    <a:pt x="11285" y="10377"/>
                  </a:cubicBezTo>
                  <a:cubicBezTo>
                    <a:pt x="11294" y="10056"/>
                    <a:pt x="11277" y="9744"/>
                    <a:pt x="11241" y="9449"/>
                  </a:cubicBezTo>
                  <a:cubicBezTo>
                    <a:pt x="11178" y="8959"/>
                    <a:pt x="11054" y="8495"/>
                    <a:pt x="10866" y="8076"/>
                  </a:cubicBezTo>
                  <a:cubicBezTo>
                    <a:pt x="10643" y="7567"/>
                    <a:pt x="10322" y="7130"/>
                    <a:pt x="9912" y="6818"/>
                  </a:cubicBezTo>
                  <a:cubicBezTo>
                    <a:pt x="9733" y="6684"/>
                    <a:pt x="9519" y="6568"/>
                    <a:pt x="9287" y="6479"/>
                  </a:cubicBezTo>
                  <a:cubicBezTo>
                    <a:pt x="8814" y="6282"/>
                    <a:pt x="8243" y="6175"/>
                    <a:pt x="7681" y="6104"/>
                  </a:cubicBezTo>
                  <a:cubicBezTo>
                    <a:pt x="7128" y="6042"/>
                    <a:pt x="6584" y="6024"/>
                    <a:pt x="6138" y="6024"/>
                  </a:cubicBezTo>
                  <a:cubicBezTo>
                    <a:pt x="6072" y="6023"/>
                    <a:pt x="6008" y="6022"/>
                    <a:pt x="5946" y="6022"/>
                  </a:cubicBezTo>
                  <a:cubicBezTo>
                    <a:pt x="5454" y="6022"/>
                    <a:pt x="5130" y="6051"/>
                    <a:pt x="5130" y="6051"/>
                  </a:cubicBezTo>
                  <a:cubicBezTo>
                    <a:pt x="5130" y="6051"/>
                    <a:pt x="5130" y="6024"/>
                    <a:pt x="5139" y="5979"/>
                  </a:cubicBezTo>
                  <a:cubicBezTo>
                    <a:pt x="5148" y="5417"/>
                    <a:pt x="5219" y="1724"/>
                    <a:pt x="4372" y="439"/>
                  </a:cubicBezTo>
                  <a:cubicBezTo>
                    <a:pt x="4202" y="181"/>
                    <a:pt x="3997" y="20"/>
                    <a:pt x="3738" y="2"/>
                  </a:cubicBezTo>
                  <a:cubicBezTo>
                    <a:pt x="3725" y="1"/>
                    <a:pt x="3711" y="0"/>
                    <a:pt x="36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" name="Google Shape;3025;p51">
              <a:extLst>
                <a:ext uri="{FF2B5EF4-FFF2-40B4-BE49-F238E27FC236}">
                  <a16:creationId xmlns:a16="http://schemas.microsoft.com/office/drawing/2014/main" id="{5FD65040-EA69-4EFF-A270-B228A6BCB867}"/>
                </a:ext>
              </a:extLst>
            </p:cNvPr>
            <p:cNvSpPr/>
            <p:nvPr/>
          </p:nvSpPr>
          <p:spPr>
            <a:xfrm>
              <a:off x="4337113" y="4090475"/>
              <a:ext cx="65150" cy="142300"/>
            </a:xfrm>
            <a:custGeom>
              <a:avLst/>
              <a:gdLst/>
              <a:ahLst/>
              <a:cxnLst/>
              <a:rect l="l" t="t" r="r" b="b"/>
              <a:pathLst>
                <a:path w="2606" h="5692" extrusionOk="0">
                  <a:moveTo>
                    <a:pt x="1758" y="0"/>
                  </a:moveTo>
                  <a:cubicBezTo>
                    <a:pt x="161" y="232"/>
                    <a:pt x="0" y="5255"/>
                    <a:pt x="27" y="5567"/>
                  </a:cubicBezTo>
                  <a:cubicBezTo>
                    <a:pt x="33" y="5659"/>
                    <a:pt x="274" y="5691"/>
                    <a:pt x="609" y="5691"/>
                  </a:cubicBezTo>
                  <a:cubicBezTo>
                    <a:pt x="1215" y="5691"/>
                    <a:pt x="2129" y="5586"/>
                    <a:pt x="2525" y="5540"/>
                  </a:cubicBezTo>
                  <a:cubicBezTo>
                    <a:pt x="2534" y="4978"/>
                    <a:pt x="2605" y="1285"/>
                    <a:pt x="17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" name="Google Shape;3026;p51">
              <a:extLst>
                <a:ext uri="{FF2B5EF4-FFF2-40B4-BE49-F238E27FC236}">
                  <a16:creationId xmlns:a16="http://schemas.microsoft.com/office/drawing/2014/main" id="{0B6F1E1F-D4CC-4614-8F63-579275D43456}"/>
                </a:ext>
              </a:extLst>
            </p:cNvPr>
            <p:cNvSpPr/>
            <p:nvPr/>
          </p:nvSpPr>
          <p:spPr>
            <a:xfrm>
              <a:off x="4422963" y="4405946"/>
              <a:ext cx="52450" cy="68229"/>
            </a:xfrm>
            <a:custGeom>
              <a:avLst/>
              <a:gdLst/>
              <a:ahLst/>
              <a:cxnLst/>
              <a:rect l="l" t="t" r="r" b="b"/>
              <a:pathLst>
                <a:path w="2258" h="1036" extrusionOk="0">
                  <a:moveTo>
                    <a:pt x="1133" y="1"/>
                  </a:moveTo>
                  <a:cubicBezTo>
                    <a:pt x="509" y="1"/>
                    <a:pt x="0" y="233"/>
                    <a:pt x="0" y="518"/>
                  </a:cubicBezTo>
                  <a:cubicBezTo>
                    <a:pt x="0" y="804"/>
                    <a:pt x="509" y="1036"/>
                    <a:pt x="1133" y="1036"/>
                  </a:cubicBezTo>
                  <a:cubicBezTo>
                    <a:pt x="1758" y="1036"/>
                    <a:pt x="2257" y="804"/>
                    <a:pt x="2257" y="518"/>
                  </a:cubicBezTo>
                  <a:cubicBezTo>
                    <a:pt x="2257" y="233"/>
                    <a:pt x="1758" y="1"/>
                    <a:pt x="1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" name="Google Shape;3027;p51">
              <a:extLst>
                <a:ext uri="{FF2B5EF4-FFF2-40B4-BE49-F238E27FC236}">
                  <a16:creationId xmlns:a16="http://schemas.microsoft.com/office/drawing/2014/main" id="{5C4564DA-9886-4A6C-BB95-19A33190223D}"/>
                </a:ext>
              </a:extLst>
            </p:cNvPr>
            <p:cNvSpPr/>
            <p:nvPr/>
          </p:nvSpPr>
          <p:spPr>
            <a:xfrm>
              <a:off x="4537838" y="4315725"/>
              <a:ext cx="16300" cy="23225"/>
            </a:xfrm>
            <a:custGeom>
              <a:avLst/>
              <a:gdLst/>
              <a:ahLst/>
              <a:cxnLst/>
              <a:rect l="l" t="t" r="r" b="b"/>
              <a:pathLst>
                <a:path w="652" h="929" extrusionOk="0">
                  <a:moveTo>
                    <a:pt x="598" y="0"/>
                  </a:moveTo>
                  <a:cubicBezTo>
                    <a:pt x="241" y="81"/>
                    <a:pt x="0" y="259"/>
                    <a:pt x="0" y="455"/>
                  </a:cubicBezTo>
                  <a:cubicBezTo>
                    <a:pt x="0" y="661"/>
                    <a:pt x="259" y="848"/>
                    <a:pt x="642" y="928"/>
                  </a:cubicBezTo>
                  <a:cubicBezTo>
                    <a:pt x="651" y="607"/>
                    <a:pt x="634" y="295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" name="Google Shape;3028;p51">
              <a:extLst>
                <a:ext uri="{FF2B5EF4-FFF2-40B4-BE49-F238E27FC236}">
                  <a16:creationId xmlns:a16="http://schemas.microsoft.com/office/drawing/2014/main" id="{ECD0F367-38ED-4551-B879-32D7E5BFC19F}"/>
                </a:ext>
              </a:extLst>
            </p:cNvPr>
            <p:cNvSpPr/>
            <p:nvPr/>
          </p:nvSpPr>
          <p:spPr>
            <a:xfrm>
              <a:off x="4532263" y="4292525"/>
              <a:ext cx="10725" cy="20325"/>
            </a:xfrm>
            <a:custGeom>
              <a:avLst/>
              <a:gdLst/>
              <a:ahLst/>
              <a:cxnLst/>
              <a:rect l="l" t="t" r="r" b="b"/>
              <a:pathLst>
                <a:path w="429" h="813" extrusionOk="0">
                  <a:moveTo>
                    <a:pt x="214" y="1"/>
                  </a:moveTo>
                  <a:cubicBezTo>
                    <a:pt x="98" y="1"/>
                    <a:pt x="0" y="179"/>
                    <a:pt x="0" y="411"/>
                  </a:cubicBezTo>
                  <a:cubicBezTo>
                    <a:pt x="0" y="634"/>
                    <a:pt x="98" y="812"/>
                    <a:pt x="214" y="812"/>
                  </a:cubicBezTo>
                  <a:cubicBezTo>
                    <a:pt x="330" y="812"/>
                    <a:pt x="428" y="634"/>
                    <a:pt x="428" y="411"/>
                  </a:cubicBezTo>
                  <a:cubicBezTo>
                    <a:pt x="428" y="179"/>
                    <a:pt x="330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" name="Google Shape;3029;p51">
              <a:extLst>
                <a:ext uri="{FF2B5EF4-FFF2-40B4-BE49-F238E27FC236}">
                  <a16:creationId xmlns:a16="http://schemas.microsoft.com/office/drawing/2014/main" id="{5AEED99E-13A2-4B88-AD8C-C9183DFA8297}"/>
                </a:ext>
              </a:extLst>
            </p:cNvPr>
            <p:cNvSpPr/>
            <p:nvPr/>
          </p:nvSpPr>
          <p:spPr>
            <a:xfrm>
              <a:off x="4537163" y="4297425"/>
              <a:ext cx="3375" cy="5600"/>
            </a:xfrm>
            <a:custGeom>
              <a:avLst/>
              <a:gdLst/>
              <a:ahLst/>
              <a:cxnLst/>
              <a:rect l="l" t="t" r="r" b="b"/>
              <a:pathLst>
                <a:path w="135" h="224" extrusionOk="0">
                  <a:moveTo>
                    <a:pt x="63" y="1"/>
                  </a:moveTo>
                  <a:cubicBezTo>
                    <a:pt x="27" y="1"/>
                    <a:pt x="0" y="54"/>
                    <a:pt x="0" y="108"/>
                  </a:cubicBezTo>
                  <a:cubicBezTo>
                    <a:pt x="0" y="170"/>
                    <a:pt x="27" y="224"/>
                    <a:pt x="63" y="224"/>
                  </a:cubicBezTo>
                  <a:cubicBezTo>
                    <a:pt x="99" y="224"/>
                    <a:pt x="134" y="170"/>
                    <a:pt x="134" y="108"/>
                  </a:cubicBezTo>
                  <a:cubicBezTo>
                    <a:pt x="134" y="54"/>
                    <a:pt x="99" y="1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" name="Google Shape;3030;p51">
              <a:extLst>
                <a:ext uri="{FF2B5EF4-FFF2-40B4-BE49-F238E27FC236}">
                  <a16:creationId xmlns:a16="http://schemas.microsoft.com/office/drawing/2014/main" id="{180B7C39-071A-4869-9403-6FDE5F57946A}"/>
                </a:ext>
              </a:extLst>
            </p:cNvPr>
            <p:cNvSpPr/>
            <p:nvPr/>
          </p:nvSpPr>
          <p:spPr>
            <a:xfrm>
              <a:off x="4461338" y="4292525"/>
              <a:ext cx="10725" cy="20325"/>
            </a:xfrm>
            <a:custGeom>
              <a:avLst/>
              <a:gdLst/>
              <a:ahLst/>
              <a:cxnLst/>
              <a:rect l="l" t="t" r="r" b="b"/>
              <a:pathLst>
                <a:path w="429" h="813" extrusionOk="0">
                  <a:moveTo>
                    <a:pt x="214" y="1"/>
                  </a:moveTo>
                  <a:cubicBezTo>
                    <a:pt x="98" y="1"/>
                    <a:pt x="0" y="179"/>
                    <a:pt x="0" y="411"/>
                  </a:cubicBezTo>
                  <a:cubicBezTo>
                    <a:pt x="0" y="634"/>
                    <a:pt x="98" y="812"/>
                    <a:pt x="214" y="812"/>
                  </a:cubicBezTo>
                  <a:cubicBezTo>
                    <a:pt x="339" y="812"/>
                    <a:pt x="428" y="634"/>
                    <a:pt x="428" y="411"/>
                  </a:cubicBezTo>
                  <a:cubicBezTo>
                    <a:pt x="428" y="179"/>
                    <a:pt x="339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" name="Google Shape;3031;p51">
              <a:extLst>
                <a:ext uri="{FF2B5EF4-FFF2-40B4-BE49-F238E27FC236}">
                  <a16:creationId xmlns:a16="http://schemas.microsoft.com/office/drawing/2014/main" id="{DEAD88AF-25C8-4D4A-A90E-432A982C8895}"/>
                </a:ext>
              </a:extLst>
            </p:cNvPr>
            <p:cNvSpPr/>
            <p:nvPr/>
          </p:nvSpPr>
          <p:spPr>
            <a:xfrm>
              <a:off x="4466238" y="4297425"/>
              <a:ext cx="3375" cy="5600"/>
            </a:xfrm>
            <a:custGeom>
              <a:avLst/>
              <a:gdLst/>
              <a:ahLst/>
              <a:cxnLst/>
              <a:rect l="l" t="t" r="r" b="b"/>
              <a:pathLst>
                <a:path w="135" h="224" extrusionOk="0">
                  <a:moveTo>
                    <a:pt x="72" y="1"/>
                  </a:moveTo>
                  <a:cubicBezTo>
                    <a:pt x="36" y="1"/>
                    <a:pt x="1" y="54"/>
                    <a:pt x="1" y="108"/>
                  </a:cubicBezTo>
                  <a:cubicBezTo>
                    <a:pt x="1" y="170"/>
                    <a:pt x="36" y="224"/>
                    <a:pt x="72" y="224"/>
                  </a:cubicBezTo>
                  <a:cubicBezTo>
                    <a:pt x="108" y="224"/>
                    <a:pt x="134" y="170"/>
                    <a:pt x="134" y="108"/>
                  </a:cubicBezTo>
                  <a:cubicBezTo>
                    <a:pt x="134" y="54"/>
                    <a:pt x="108" y="1"/>
                    <a:pt x="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" name="Google Shape;3032;p51">
              <a:extLst>
                <a:ext uri="{FF2B5EF4-FFF2-40B4-BE49-F238E27FC236}">
                  <a16:creationId xmlns:a16="http://schemas.microsoft.com/office/drawing/2014/main" id="{F0A879BA-5FA7-4A37-91D1-6271854CFBB7}"/>
                </a:ext>
              </a:extLst>
            </p:cNvPr>
            <p:cNvSpPr/>
            <p:nvPr/>
          </p:nvSpPr>
          <p:spPr>
            <a:xfrm>
              <a:off x="4515538" y="4331325"/>
              <a:ext cx="3125" cy="63825"/>
            </a:xfrm>
            <a:custGeom>
              <a:avLst/>
              <a:gdLst/>
              <a:ahLst/>
              <a:cxnLst/>
              <a:rect l="l" t="t" r="r" b="b"/>
              <a:pathLst>
                <a:path w="125" h="2553" extrusionOk="0">
                  <a:moveTo>
                    <a:pt x="63" y="1"/>
                  </a:moveTo>
                  <a:cubicBezTo>
                    <a:pt x="27" y="1"/>
                    <a:pt x="0" y="28"/>
                    <a:pt x="0" y="63"/>
                  </a:cubicBezTo>
                  <a:lnTo>
                    <a:pt x="0" y="2490"/>
                  </a:lnTo>
                  <a:cubicBezTo>
                    <a:pt x="0" y="2526"/>
                    <a:pt x="27" y="2552"/>
                    <a:pt x="63" y="2552"/>
                  </a:cubicBezTo>
                  <a:cubicBezTo>
                    <a:pt x="98" y="2552"/>
                    <a:pt x="125" y="2526"/>
                    <a:pt x="125" y="2490"/>
                  </a:cubicBezTo>
                  <a:lnTo>
                    <a:pt x="125" y="63"/>
                  </a:lnTo>
                  <a:cubicBezTo>
                    <a:pt x="125" y="28"/>
                    <a:pt x="98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" name="Google Shape;3033;p51">
              <a:extLst>
                <a:ext uri="{FF2B5EF4-FFF2-40B4-BE49-F238E27FC236}">
                  <a16:creationId xmlns:a16="http://schemas.microsoft.com/office/drawing/2014/main" id="{CDAB42B8-CF03-499D-AA62-F52883FF1C49}"/>
                </a:ext>
              </a:extLst>
            </p:cNvPr>
            <p:cNvSpPr/>
            <p:nvPr/>
          </p:nvSpPr>
          <p:spPr>
            <a:xfrm>
              <a:off x="4498163" y="4309075"/>
              <a:ext cx="32100" cy="23850"/>
            </a:xfrm>
            <a:custGeom>
              <a:avLst/>
              <a:gdLst/>
              <a:ahLst/>
              <a:cxnLst/>
              <a:rect l="l" t="t" r="r" b="b"/>
              <a:pathLst>
                <a:path w="1284" h="954" extrusionOk="0">
                  <a:moveTo>
                    <a:pt x="759" y="0"/>
                  </a:moveTo>
                  <a:cubicBezTo>
                    <a:pt x="699" y="0"/>
                    <a:pt x="638" y="3"/>
                    <a:pt x="579" y="8"/>
                  </a:cubicBezTo>
                  <a:cubicBezTo>
                    <a:pt x="320" y="34"/>
                    <a:pt x="80" y="97"/>
                    <a:pt x="62" y="195"/>
                  </a:cubicBezTo>
                  <a:cubicBezTo>
                    <a:pt x="0" y="423"/>
                    <a:pt x="440" y="954"/>
                    <a:pt x="743" y="954"/>
                  </a:cubicBezTo>
                  <a:cubicBezTo>
                    <a:pt x="748" y="954"/>
                    <a:pt x="753" y="954"/>
                    <a:pt x="758" y="953"/>
                  </a:cubicBezTo>
                  <a:cubicBezTo>
                    <a:pt x="882" y="944"/>
                    <a:pt x="989" y="855"/>
                    <a:pt x="1079" y="739"/>
                  </a:cubicBezTo>
                  <a:cubicBezTo>
                    <a:pt x="1204" y="570"/>
                    <a:pt x="1284" y="329"/>
                    <a:pt x="1284" y="177"/>
                  </a:cubicBezTo>
                  <a:cubicBezTo>
                    <a:pt x="1284" y="53"/>
                    <a:pt x="1032" y="0"/>
                    <a:pt x="7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" name="Google Shape;3034;p51">
              <a:extLst>
                <a:ext uri="{FF2B5EF4-FFF2-40B4-BE49-F238E27FC236}">
                  <a16:creationId xmlns:a16="http://schemas.microsoft.com/office/drawing/2014/main" id="{34464A27-F755-42B4-BD3E-BD1A16DBB8CA}"/>
                </a:ext>
              </a:extLst>
            </p:cNvPr>
            <p:cNvSpPr/>
            <p:nvPr/>
          </p:nvSpPr>
          <p:spPr>
            <a:xfrm>
              <a:off x="4512188" y="4309075"/>
              <a:ext cx="18075" cy="18500"/>
            </a:xfrm>
            <a:custGeom>
              <a:avLst/>
              <a:gdLst/>
              <a:ahLst/>
              <a:cxnLst/>
              <a:rect l="l" t="t" r="r" b="b"/>
              <a:pathLst>
                <a:path w="723" h="740" extrusionOk="0">
                  <a:moveTo>
                    <a:pt x="198" y="0"/>
                  </a:moveTo>
                  <a:cubicBezTo>
                    <a:pt x="138" y="0"/>
                    <a:pt x="77" y="3"/>
                    <a:pt x="18" y="8"/>
                  </a:cubicBezTo>
                  <a:cubicBezTo>
                    <a:pt x="9" y="52"/>
                    <a:pt x="0" y="97"/>
                    <a:pt x="0" y="133"/>
                  </a:cubicBezTo>
                  <a:cubicBezTo>
                    <a:pt x="0" y="445"/>
                    <a:pt x="223" y="695"/>
                    <a:pt x="518" y="739"/>
                  </a:cubicBezTo>
                  <a:cubicBezTo>
                    <a:pt x="643" y="570"/>
                    <a:pt x="723" y="329"/>
                    <a:pt x="723" y="177"/>
                  </a:cubicBezTo>
                  <a:cubicBezTo>
                    <a:pt x="723" y="53"/>
                    <a:pt x="471" y="0"/>
                    <a:pt x="198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" name="Google Shape;3035;p51">
              <a:extLst>
                <a:ext uri="{FF2B5EF4-FFF2-40B4-BE49-F238E27FC236}">
                  <a16:creationId xmlns:a16="http://schemas.microsoft.com/office/drawing/2014/main" id="{648AAC97-C5EC-4899-B51E-EEF3E81ADB68}"/>
                </a:ext>
              </a:extLst>
            </p:cNvPr>
            <p:cNvSpPr/>
            <p:nvPr/>
          </p:nvSpPr>
          <p:spPr>
            <a:xfrm>
              <a:off x="4271763" y="4081325"/>
              <a:ext cx="260075" cy="369450"/>
            </a:xfrm>
            <a:custGeom>
              <a:avLst/>
              <a:gdLst/>
              <a:ahLst/>
              <a:cxnLst/>
              <a:rect l="l" t="t" r="r" b="b"/>
              <a:pathLst>
                <a:path w="10403" h="14778" extrusionOk="0">
                  <a:moveTo>
                    <a:pt x="3408" y="0"/>
                  </a:moveTo>
                  <a:lnTo>
                    <a:pt x="3408" y="0"/>
                  </a:lnTo>
                  <a:cubicBezTo>
                    <a:pt x="1856" y="759"/>
                    <a:pt x="0" y="7226"/>
                    <a:pt x="0" y="10206"/>
                  </a:cubicBezTo>
                  <a:cubicBezTo>
                    <a:pt x="0" y="13400"/>
                    <a:pt x="2204" y="14426"/>
                    <a:pt x="4505" y="14720"/>
                  </a:cubicBezTo>
                  <a:cubicBezTo>
                    <a:pt x="4821" y="14758"/>
                    <a:pt x="5159" y="14778"/>
                    <a:pt x="5508" y="14778"/>
                  </a:cubicBezTo>
                  <a:cubicBezTo>
                    <a:pt x="7280" y="14778"/>
                    <a:pt x="9351" y="14274"/>
                    <a:pt x="10402" y="13141"/>
                  </a:cubicBezTo>
                  <a:lnTo>
                    <a:pt x="10402" y="13141"/>
                  </a:lnTo>
                  <a:cubicBezTo>
                    <a:pt x="8867" y="13673"/>
                    <a:pt x="7570" y="13911"/>
                    <a:pt x="6479" y="13911"/>
                  </a:cubicBezTo>
                  <a:cubicBezTo>
                    <a:pt x="2470" y="13911"/>
                    <a:pt x="1257" y="10702"/>
                    <a:pt x="1285" y="7146"/>
                  </a:cubicBezTo>
                  <a:cubicBezTo>
                    <a:pt x="1312" y="3328"/>
                    <a:pt x="2846" y="786"/>
                    <a:pt x="3408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37" name="Google Shape;2511;p46">
            <a:extLst>
              <a:ext uri="{FF2B5EF4-FFF2-40B4-BE49-F238E27FC236}">
                <a16:creationId xmlns:a16="http://schemas.microsoft.com/office/drawing/2014/main" id="{0CE6A9B8-4149-472C-859F-9721704A388D}"/>
              </a:ext>
            </a:extLst>
          </p:cNvPr>
          <p:cNvGrpSpPr/>
          <p:nvPr/>
        </p:nvGrpSpPr>
        <p:grpSpPr>
          <a:xfrm>
            <a:off x="9352038" y="5191428"/>
            <a:ext cx="3966588" cy="1536089"/>
            <a:chOff x="4857839" y="3451334"/>
            <a:chExt cx="2974941" cy="1152067"/>
          </a:xfrm>
        </p:grpSpPr>
        <p:grpSp>
          <p:nvGrpSpPr>
            <p:cNvPr id="238" name="Google Shape;2512;p46">
              <a:extLst>
                <a:ext uri="{FF2B5EF4-FFF2-40B4-BE49-F238E27FC236}">
                  <a16:creationId xmlns:a16="http://schemas.microsoft.com/office/drawing/2014/main" id="{F813A38D-C058-4E45-9B1C-AB877D634336}"/>
                </a:ext>
              </a:extLst>
            </p:cNvPr>
            <p:cNvGrpSpPr/>
            <p:nvPr/>
          </p:nvGrpSpPr>
          <p:grpSpPr>
            <a:xfrm>
              <a:off x="7518821" y="3786055"/>
              <a:ext cx="313960" cy="322877"/>
              <a:chOff x="518771" y="2301105"/>
              <a:chExt cx="313960" cy="322877"/>
            </a:xfrm>
          </p:grpSpPr>
          <p:sp>
            <p:nvSpPr>
              <p:cNvPr id="279" name="Google Shape;2513;p46">
                <a:extLst>
                  <a:ext uri="{FF2B5EF4-FFF2-40B4-BE49-F238E27FC236}">
                    <a16:creationId xmlns:a16="http://schemas.microsoft.com/office/drawing/2014/main" id="{10026EE1-D205-4D25-9DD1-1711B0DDCFE9}"/>
                  </a:ext>
                </a:extLst>
              </p:cNvPr>
              <p:cNvSpPr/>
              <p:nvPr/>
            </p:nvSpPr>
            <p:spPr>
              <a:xfrm flipH="1">
                <a:off x="718789" y="2329219"/>
                <a:ext cx="72576" cy="7344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93" extrusionOk="0">
                    <a:moveTo>
                      <a:pt x="210" y="0"/>
                    </a:moveTo>
                    <a:cubicBezTo>
                      <a:pt x="101" y="0"/>
                      <a:pt x="1" y="143"/>
                      <a:pt x="77" y="227"/>
                    </a:cubicBezTo>
                    <a:cubicBezTo>
                      <a:pt x="112" y="266"/>
                      <a:pt x="143" y="276"/>
                      <a:pt x="167" y="276"/>
                    </a:cubicBezTo>
                    <a:cubicBezTo>
                      <a:pt x="196" y="276"/>
                      <a:pt x="215" y="262"/>
                      <a:pt x="219" y="262"/>
                    </a:cubicBezTo>
                    <a:cubicBezTo>
                      <a:pt x="220" y="262"/>
                      <a:pt x="220" y="262"/>
                      <a:pt x="220" y="263"/>
                    </a:cubicBezTo>
                    <a:cubicBezTo>
                      <a:pt x="282" y="325"/>
                      <a:pt x="496" y="593"/>
                      <a:pt x="496" y="593"/>
                    </a:cubicBezTo>
                    <a:lnTo>
                      <a:pt x="586" y="522"/>
                    </a:lnTo>
                    <a:cubicBezTo>
                      <a:pt x="586" y="522"/>
                      <a:pt x="345" y="245"/>
                      <a:pt x="309" y="200"/>
                    </a:cubicBezTo>
                    <a:cubicBezTo>
                      <a:pt x="300" y="192"/>
                      <a:pt x="398" y="93"/>
                      <a:pt x="265" y="13"/>
                    </a:cubicBezTo>
                    <a:cubicBezTo>
                      <a:pt x="247" y="4"/>
                      <a:pt x="228" y="0"/>
                      <a:pt x="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514;p46">
                <a:extLst>
                  <a:ext uri="{FF2B5EF4-FFF2-40B4-BE49-F238E27FC236}">
                    <a16:creationId xmlns:a16="http://schemas.microsoft.com/office/drawing/2014/main" id="{D074124C-069F-4697-9C0B-1E1F63841FD7}"/>
                  </a:ext>
                </a:extLst>
              </p:cNvPr>
              <p:cNvSpPr/>
              <p:nvPr/>
            </p:nvSpPr>
            <p:spPr>
              <a:xfrm flipH="1">
                <a:off x="744178" y="2405758"/>
                <a:ext cx="88553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3" extrusionOk="0">
                    <a:moveTo>
                      <a:pt x="172" y="0"/>
                    </a:moveTo>
                    <a:cubicBezTo>
                      <a:pt x="163" y="0"/>
                      <a:pt x="154" y="1"/>
                      <a:pt x="144" y="2"/>
                    </a:cubicBezTo>
                    <a:cubicBezTo>
                      <a:pt x="10" y="20"/>
                      <a:pt x="1" y="260"/>
                      <a:pt x="135" y="278"/>
                    </a:cubicBezTo>
                    <a:cubicBezTo>
                      <a:pt x="150" y="282"/>
                      <a:pt x="163" y="283"/>
                      <a:pt x="175" y="283"/>
                    </a:cubicBezTo>
                    <a:cubicBezTo>
                      <a:pt x="249" y="283"/>
                      <a:pt x="260" y="224"/>
                      <a:pt x="267" y="224"/>
                    </a:cubicBezTo>
                    <a:cubicBezTo>
                      <a:pt x="268" y="224"/>
                      <a:pt x="268" y="224"/>
                      <a:pt x="268" y="225"/>
                    </a:cubicBezTo>
                    <a:cubicBezTo>
                      <a:pt x="349" y="243"/>
                      <a:pt x="688" y="323"/>
                      <a:pt x="688" y="323"/>
                    </a:cubicBezTo>
                    <a:lnTo>
                      <a:pt x="714" y="207"/>
                    </a:lnTo>
                    <a:cubicBezTo>
                      <a:pt x="714" y="207"/>
                      <a:pt x="349" y="136"/>
                      <a:pt x="295" y="127"/>
                    </a:cubicBezTo>
                    <a:cubicBezTo>
                      <a:pt x="287" y="118"/>
                      <a:pt x="302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515;p46">
                <a:extLst>
                  <a:ext uri="{FF2B5EF4-FFF2-40B4-BE49-F238E27FC236}">
                    <a16:creationId xmlns:a16="http://schemas.microsoft.com/office/drawing/2014/main" id="{371CDF27-04B6-46DE-97BC-13C2CA434016}"/>
                  </a:ext>
                </a:extLst>
              </p:cNvPr>
              <p:cNvSpPr/>
              <p:nvPr/>
            </p:nvSpPr>
            <p:spPr>
              <a:xfrm flipH="1">
                <a:off x="739719" y="2481059"/>
                <a:ext cx="8954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82" extrusionOk="0">
                    <a:moveTo>
                      <a:pt x="686" y="0"/>
                    </a:moveTo>
                    <a:cubicBezTo>
                      <a:pt x="686" y="0"/>
                      <a:pt x="339" y="125"/>
                      <a:pt x="294" y="143"/>
                    </a:cubicBezTo>
                    <a:cubicBezTo>
                      <a:pt x="293" y="143"/>
                      <a:pt x="293" y="144"/>
                      <a:pt x="292" y="144"/>
                    </a:cubicBezTo>
                    <a:cubicBezTo>
                      <a:pt x="278" y="144"/>
                      <a:pt x="243" y="87"/>
                      <a:pt x="184" y="87"/>
                    </a:cubicBezTo>
                    <a:cubicBezTo>
                      <a:pt x="159" y="87"/>
                      <a:pt x="131" y="97"/>
                      <a:pt x="98" y="125"/>
                    </a:cubicBezTo>
                    <a:cubicBezTo>
                      <a:pt x="1" y="206"/>
                      <a:pt x="94" y="381"/>
                      <a:pt x="198" y="381"/>
                    </a:cubicBezTo>
                    <a:cubicBezTo>
                      <a:pt x="209" y="381"/>
                      <a:pt x="220" y="379"/>
                      <a:pt x="232" y="375"/>
                    </a:cubicBezTo>
                    <a:cubicBezTo>
                      <a:pt x="347" y="330"/>
                      <a:pt x="312" y="250"/>
                      <a:pt x="312" y="250"/>
                    </a:cubicBezTo>
                    <a:cubicBezTo>
                      <a:pt x="401" y="214"/>
                      <a:pt x="722" y="107"/>
                      <a:pt x="722" y="107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516;p46">
                <a:extLst>
                  <a:ext uri="{FF2B5EF4-FFF2-40B4-BE49-F238E27FC236}">
                    <a16:creationId xmlns:a16="http://schemas.microsoft.com/office/drawing/2014/main" id="{E56EDF1F-E63D-41D7-B59B-94A6A798D380}"/>
                  </a:ext>
                </a:extLst>
              </p:cNvPr>
              <p:cNvSpPr/>
              <p:nvPr/>
            </p:nvSpPr>
            <p:spPr>
              <a:xfrm flipH="1">
                <a:off x="705537" y="2516356"/>
                <a:ext cx="64030" cy="7653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18" extrusionOk="0">
                    <a:moveTo>
                      <a:pt x="428" y="1"/>
                    </a:moveTo>
                    <a:cubicBezTo>
                      <a:pt x="428" y="1"/>
                      <a:pt x="222" y="313"/>
                      <a:pt x="196" y="358"/>
                    </a:cubicBezTo>
                    <a:cubicBezTo>
                      <a:pt x="195" y="358"/>
                      <a:pt x="194" y="358"/>
                      <a:pt x="193" y="358"/>
                    </a:cubicBezTo>
                    <a:cubicBezTo>
                      <a:pt x="183" y="358"/>
                      <a:pt x="157" y="349"/>
                      <a:pt x="128" y="349"/>
                    </a:cubicBezTo>
                    <a:cubicBezTo>
                      <a:pt x="90" y="349"/>
                      <a:pt x="45" y="366"/>
                      <a:pt x="26" y="447"/>
                    </a:cubicBezTo>
                    <a:cubicBezTo>
                      <a:pt x="1" y="541"/>
                      <a:pt x="99" y="617"/>
                      <a:pt x="185" y="617"/>
                    </a:cubicBezTo>
                    <a:cubicBezTo>
                      <a:pt x="221" y="617"/>
                      <a:pt x="255" y="604"/>
                      <a:pt x="276" y="572"/>
                    </a:cubicBezTo>
                    <a:cubicBezTo>
                      <a:pt x="338" y="465"/>
                      <a:pt x="267" y="429"/>
                      <a:pt x="276" y="420"/>
                    </a:cubicBezTo>
                    <a:cubicBezTo>
                      <a:pt x="320" y="349"/>
                      <a:pt x="517" y="72"/>
                      <a:pt x="517" y="72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517;p46">
                <a:extLst>
                  <a:ext uri="{FF2B5EF4-FFF2-40B4-BE49-F238E27FC236}">
                    <a16:creationId xmlns:a16="http://schemas.microsoft.com/office/drawing/2014/main" id="{04680FDF-8849-4A06-AB6C-3F0AAAA2ABAC}"/>
                  </a:ext>
                </a:extLst>
              </p:cNvPr>
              <p:cNvSpPr/>
              <p:nvPr/>
            </p:nvSpPr>
            <p:spPr>
              <a:xfrm flipH="1">
                <a:off x="549857" y="2512021"/>
                <a:ext cx="78397" cy="6824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51" extrusionOk="0">
                    <a:moveTo>
                      <a:pt x="80" y="0"/>
                    </a:moveTo>
                    <a:lnTo>
                      <a:pt x="0" y="80"/>
                    </a:lnTo>
                    <a:cubicBezTo>
                      <a:pt x="0" y="80"/>
                      <a:pt x="286" y="330"/>
                      <a:pt x="321" y="366"/>
                    </a:cubicBezTo>
                    <a:cubicBezTo>
                      <a:pt x="330" y="375"/>
                      <a:pt x="250" y="482"/>
                      <a:pt x="393" y="544"/>
                    </a:cubicBezTo>
                    <a:cubicBezTo>
                      <a:pt x="405" y="549"/>
                      <a:pt x="418" y="551"/>
                      <a:pt x="430" y="551"/>
                    </a:cubicBezTo>
                    <a:cubicBezTo>
                      <a:pt x="540" y="551"/>
                      <a:pt x="633" y="385"/>
                      <a:pt x="544" y="312"/>
                    </a:cubicBezTo>
                    <a:cubicBezTo>
                      <a:pt x="511" y="283"/>
                      <a:pt x="483" y="274"/>
                      <a:pt x="461" y="274"/>
                    </a:cubicBezTo>
                    <a:cubicBezTo>
                      <a:pt x="426" y="274"/>
                      <a:pt x="403" y="295"/>
                      <a:pt x="395" y="295"/>
                    </a:cubicBezTo>
                    <a:cubicBezTo>
                      <a:pt x="394" y="295"/>
                      <a:pt x="393" y="295"/>
                      <a:pt x="393" y="295"/>
                    </a:cubicBezTo>
                    <a:cubicBezTo>
                      <a:pt x="330" y="241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518;p46">
                <a:extLst>
                  <a:ext uri="{FF2B5EF4-FFF2-40B4-BE49-F238E27FC236}">
                    <a16:creationId xmlns:a16="http://schemas.microsoft.com/office/drawing/2014/main" id="{1446B525-545F-49D3-81E9-4E6A16FCE743}"/>
                  </a:ext>
                </a:extLst>
              </p:cNvPr>
              <p:cNvSpPr/>
              <p:nvPr/>
            </p:nvSpPr>
            <p:spPr>
              <a:xfrm flipH="1">
                <a:off x="518771" y="2462233"/>
                <a:ext cx="89667" cy="3554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87" extrusionOk="0">
                    <a:moveTo>
                      <a:pt x="572" y="1"/>
                    </a:moveTo>
                    <a:cubicBezTo>
                      <a:pt x="447" y="1"/>
                      <a:pt x="447" y="81"/>
                      <a:pt x="447" y="81"/>
                    </a:cubicBezTo>
                    <a:cubicBezTo>
                      <a:pt x="358" y="81"/>
                      <a:pt x="19" y="45"/>
                      <a:pt x="19" y="45"/>
                    </a:cubicBezTo>
                    <a:lnTo>
                      <a:pt x="1" y="152"/>
                    </a:lnTo>
                    <a:cubicBezTo>
                      <a:pt x="1" y="152"/>
                      <a:pt x="375" y="179"/>
                      <a:pt x="429" y="188"/>
                    </a:cubicBezTo>
                    <a:cubicBezTo>
                      <a:pt x="437" y="188"/>
                      <a:pt x="444" y="286"/>
                      <a:pt x="536" y="286"/>
                    </a:cubicBezTo>
                    <a:cubicBezTo>
                      <a:pt x="552" y="286"/>
                      <a:pt x="569" y="284"/>
                      <a:pt x="590" y="277"/>
                    </a:cubicBezTo>
                    <a:cubicBezTo>
                      <a:pt x="723" y="242"/>
                      <a:pt x="697" y="10"/>
                      <a:pt x="5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519;p46">
                <a:extLst>
                  <a:ext uri="{FF2B5EF4-FFF2-40B4-BE49-F238E27FC236}">
                    <a16:creationId xmlns:a16="http://schemas.microsoft.com/office/drawing/2014/main" id="{9FD27DBA-0CD9-43D3-B1F7-527CDA270542}"/>
                  </a:ext>
                </a:extLst>
              </p:cNvPr>
              <p:cNvSpPr/>
              <p:nvPr/>
            </p:nvSpPr>
            <p:spPr>
              <a:xfrm flipH="1">
                <a:off x="535862" y="2377768"/>
                <a:ext cx="85828" cy="54742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42" extrusionOk="0">
                    <a:moveTo>
                      <a:pt x="497" y="1"/>
                    </a:moveTo>
                    <a:cubicBezTo>
                      <a:pt x="480" y="1"/>
                      <a:pt x="463" y="5"/>
                      <a:pt x="447" y="14"/>
                    </a:cubicBezTo>
                    <a:cubicBezTo>
                      <a:pt x="349" y="76"/>
                      <a:pt x="393" y="147"/>
                      <a:pt x="384" y="147"/>
                    </a:cubicBezTo>
                    <a:cubicBezTo>
                      <a:pt x="313" y="192"/>
                      <a:pt x="1" y="344"/>
                      <a:pt x="1" y="344"/>
                    </a:cubicBezTo>
                    <a:lnTo>
                      <a:pt x="54" y="442"/>
                    </a:lnTo>
                    <a:cubicBezTo>
                      <a:pt x="54" y="442"/>
                      <a:pt x="375" y="272"/>
                      <a:pt x="420" y="246"/>
                    </a:cubicBezTo>
                    <a:cubicBezTo>
                      <a:pt x="421" y="245"/>
                      <a:pt x="421" y="245"/>
                      <a:pt x="422" y="245"/>
                    </a:cubicBezTo>
                    <a:cubicBezTo>
                      <a:pt x="436" y="245"/>
                      <a:pt x="474" y="289"/>
                      <a:pt x="525" y="289"/>
                    </a:cubicBezTo>
                    <a:cubicBezTo>
                      <a:pt x="552" y="289"/>
                      <a:pt x="583" y="276"/>
                      <a:pt x="616" y="237"/>
                    </a:cubicBezTo>
                    <a:cubicBezTo>
                      <a:pt x="693" y="145"/>
                      <a:pt x="599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520;p46">
                <a:extLst>
                  <a:ext uri="{FF2B5EF4-FFF2-40B4-BE49-F238E27FC236}">
                    <a16:creationId xmlns:a16="http://schemas.microsoft.com/office/drawing/2014/main" id="{8EDB5537-302F-410F-9444-D4BAF37879A8}"/>
                  </a:ext>
                </a:extLst>
              </p:cNvPr>
              <p:cNvSpPr/>
              <p:nvPr/>
            </p:nvSpPr>
            <p:spPr>
              <a:xfrm flipH="1">
                <a:off x="604723" y="2321664"/>
                <a:ext cx="55609" cy="8000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6" extrusionOk="0">
                    <a:moveTo>
                      <a:pt x="278" y="0"/>
                    </a:moveTo>
                    <a:cubicBezTo>
                      <a:pt x="232" y="0"/>
                      <a:pt x="189" y="20"/>
                      <a:pt x="170" y="65"/>
                    </a:cubicBezTo>
                    <a:cubicBezTo>
                      <a:pt x="125" y="172"/>
                      <a:pt x="206" y="199"/>
                      <a:pt x="197" y="208"/>
                    </a:cubicBezTo>
                    <a:cubicBezTo>
                      <a:pt x="161" y="288"/>
                      <a:pt x="0" y="591"/>
                      <a:pt x="0" y="591"/>
                    </a:cubicBezTo>
                    <a:lnTo>
                      <a:pt x="99" y="645"/>
                    </a:lnTo>
                    <a:cubicBezTo>
                      <a:pt x="99" y="645"/>
                      <a:pt x="259" y="306"/>
                      <a:pt x="286" y="261"/>
                    </a:cubicBezTo>
                    <a:cubicBezTo>
                      <a:pt x="287" y="260"/>
                      <a:pt x="289" y="260"/>
                      <a:pt x="293" y="260"/>
                    </a:cubicBezTo>
                    <a:cubicBezTo>
                      <a:pt x="300" y="260"/>
                      <a:pt x="310" y="261"/>
                      <a:pt x="322" y="261"/>
                    </a:cubicBezTo>
                    <a:cubicBezTo>
                      <a:pt x="363" y="261"/>
                      <a:pt x="425" y="249"/>
                      <a:pt x="438" y="145"/>
                    </a:cubicBezTo>
                    <a:cubicBezTo>
                      <a:pt x="449" y="60"/>
                      <a:pt x="35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521;p46">
                <a:extLst>
                  <a:ext uri="{FF2B5EF4-FFF2-40B4-BE49-F238E27FC236}">
                    <a16:creationId xmlns:a16="http://schemas.microsoft.com/office/drawing/2014/main" id="{FB3269E8-54A0-4B9B-AC33-AB49F715BDF1}"/>
                  </a:ext>
                </a:extLst>
              </p:cNvPr>
              <p:cNvSpPr/>
              <p:nvPr/>
            </p:nvSpPr>
            <p:spPr>
              <a:xfrm flipH="1">
                <a:off x="637914" y="2540754"/>
                <a:ext cx="42357" cy="8322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72" extrusionOk="0">
                    <a:moveTo>
                      <a:pt x="108" y="0"/>
                    </a:moveTo>
                    <a:cubicBezTo>
                      <a:pt x="108" y="0"/>
                      <a:pt x="135" y="375"/>
                      <a:pt x="135" y="419"/>
                    </a:cubicBezTo>
                    <a:cubicBezTo>
                      <a:pt x="135" y="437"/>
                      <a:pt x="1" y="455"/>
                      <a:pt x="63" y="598"/>
                    </a:cubicBezTo>
                    <a:cubicBezTo>
                      <a:pt x="85" y="649"/>
                      <a:pt x="137" y="671"/>
                      <a:pt x="189" y="671"/>
                    </a:cubicBezTo>
                    <a:cubicBezTo>
                      <a:pt x="265" y="671"/>
                      <a:pt x="342" y="623"/>
                      <a:pt x="331" y="544"/>
                    </a:cubicBezTo>
                    <a:cubicBezTo>
                      <a:pt x="322" y="419"/>
                      <a:pt x="242" y="437"/>
                      <a:pt x="242" y="428"/>
                    </a:cubicBezTo>
                    <a:cubicBezTo>
                      <a:pt x="233" y="339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522;p46">
                <a:extLst>
                  <a:ext uri="{FF2B5EF4-FFF2-40B4-BE49-F238E27FC236}">
                    <a16:creationId xmlns:a16="http://schemas.microsoft.com/office/drawing/2014/main" id="{D556FEAD-8C69-4467-98F6-1EAAF19ABFB5}"/>
                  </a:ext>
                </a:extLst>
              </p:cNvPr>
              <p:cNvSpPr/>
              <p:nvPr/>
            </p:nvSpPr>
            <p:spPr>
              <a:xfrm flipH="1">
                <a:off x="666895" y="2301105"/>
                <a:ext cx="42728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78" extrusionOk="0">
                    <a:moveTo>
                      <a:pt x="162" y="0"/>
                    </a:moveTo>
                    <a:cubicBezTo>
                      <a:pt x="84" y="0"/>
                      <a:pt x="1" y="52"/>
                      <a:pt x="6" y="133"/>
                    </a:cubicBezTo>
                    <a:cubicBezTo>
                      <a:pt x="24" y="249"/>
                      <a:pt x="104" y="240"/>
                      <a:pt x="104" y="249"/>
                    </a:cubicBezTo>
                    <a:cubicBezTo>
                      <a:pt x="113" y="338"/>
                      <a:pt x="122" y="677"/>
                      <a:pt x="122" y="677"/>
                    </a:cubicBezTo>
                    <a:lnTo>
                      <a:pt x="229" y="677"/>
                    </a:lnTo>
                    <a:cubicBezTo>
                      <a:pt x="229" y="677"/>
                      <a:pt x="211" y="303"/>
                      <a:pt x="211" y="249"/>
                    </a:cubicBezTo>
                    <a:cubicBezTo>
                      <a:pt x="211" y="240"/>
                      <a:pt x="345" y="222"/>
                      <a:pt x="283" y="71"/>
                    </a:cubicBezTo>
                    <a:cubicBezTo>
                      <a:pt x="262" y="22"/>
                      <a:pt x="213" y="0"/>
                      <a:pt x="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523;p46">
                <a:extLst>
                  <a:ext uri="{FF2B5EF4-FFF2-40B4-BE49-F238E27FC236}">
                    <a16:creationId xmlns:a16="http://schemas.microsoft.com/office/drawing/2014/main" id="{3B9B0F17-B1C5-4E72-8D88-21478128DABC}"/>
                  </a:ext>
                </a:extLst>
              </p:cNvPr>
              <p:cNvSpPr/>
              <p:nvPr/>
            </p:nvSpPr>
            <p:spPr>
              <a:xfrm flipH="1">
                <a:off x="585031" y="2369470"/>
                <a:ext cx="175867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419" extrusionOk="0">
                    <a:moveTo>
                      <a:pt x="714" y="0"/>
                    </a:moveTo>
                    <a:cubicBezTo>
                      <a:pt x="572" y="0"/>
                      <a:pt x="429" y="45"/>
                      <a:pt x="322" y="116"/>
                    </a:cubicBezTo>
                    <a:cubicBezTo>
                      <a:pt x="126" y="241"/>
                      <a:pt x="1" y="464"/>
                      <a:pt x="1" y="705"/>
                    </a:cubicBezTo>
                    <a:cubicBezTo>
                      <a:pt x="1" y="1098"/>
                      <a:pt x="322" y="1419"/>
                      <a:pt x="714" y="1419"/>
                    </a:cubicBezTo>
                    <a:cubicBezTo>
                      <a:pt x="857" y="1419"/>
                      <a:pt x="982" y="1374"/>
                      <a:pt x="1098" y="1303"/>
                    </a:cubicBezTo>
                    <a:cubicBezTo>
                      <a:pt x="1294" y="1178"/>
                      <a:pt x="1419" y="955"/>
                      <a:pt x="1419" y="705"/>
                    </a:cubicBezTo>
                    <a:cubicBezTo>
                      <a:pt x="1419" y="313"/>
                      <a:pt x="1107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524;p46">
                <a:extLst>
                  <a:ext uri="{FF2B5EF4-FFF2-40B4-BE49-F238E27FC236}">
                    <a16:creationId xmlns:a16="http://schemas.microsoft.com/office/drawing/2014/main" id="{772D5D70-76B1-48FF-8D34-B6DD4001C150}"/>
                  </a:ext>
                </a:extLst>
              </p:cNvPr>
              <p:cNvSpPr/>
              <p:nvPr/>
            </p:nvSpPr>
            <p:spPr>
              <a:xfrm flipH="1">
                <a:off x="624910" y="2383837"/>
                <a:ext cx="135987" cy="161377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303" extrusionOk="0">
                    <a:moveTo>
                      <a:pt x="322" y="0"/>
                    </a:moveTo>
                    <a:lnTo>
                      <a:pt x="322" y="0"/>
                    </a:lnTo>
                    <a:cubicBezTo>
                      <a:pt x="126" y="125"/>
                      <a:pt x="1" y="348"/>
                      <a:pt x="1" y="589"/>
                    </a:cubicBezTo>
                    <a:cubicBezTo>
                      <a:pt x="1" y="982"/>
                      <a:pt x="322" y="1303"/>
                      <a:pt x="714" y="1303"/>
                    </a:cubicBezTo>
                    <a:cubicBezTo>
                      <a:pt x="857" y="1303"/>
                      <a:pt x="982" y="1258"/>
                      <a:pt x="1098" y="1187"/>
                    </a:cubicBezTo>
                    <a:lnTo>
                      <a:pt x="1098" y="1187"/>
                    </a:lnTo>
                    <a:cubicBezTo>
                      <a:pt x="1083" y="1187"/>
                      <a:pt x="1067" y="1188"/>
                      <a:pt x="1052" y="1188"/>
                    </a:cubicBezTo>
                    <a:cubicBezTo>
                      <a:pt x="807" y="1188"/>
                      <a:pt x="553" y="1118"/>
                      <a:pt x="402" y="875"/>
                    </a:cubicBezTo>
                    <a:cubicBezTo>
                      <a:pt x="197" y="536"/>
                      <a:pt x="242" y="214"/>
                      <a:pt x="322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" name="Google Shape;2525;p46">
              <a:extLst>
                <a:ext uri="{FF2B5EF4-FFF2-40B4-BE49-F238E27FC236}">
                  <a16:creationId xmlns:a16="http://schemas.microsoft.com/office/drawing/2014/main" id="{D252494C-13E2-4470-AC06-52135AC1CA14}"/>
                </a:ext>
              </a:extLst>
            </p:cNvPr>
            <p:cNvGrpSpPr/>
            <p:nvPr/>
          </p:nvGrpSpPr>
          <p:grpSpPr>
            <a:xfrm>
              <a:off x="4857839" y="3542767"/>
              <a:ext cx="267023" cy="274639"/>
              <a:chOff x="518771" y="2301105"/>
              <a:chExt cx="313960" cy="322877"/>
            </a:xfrm>
          </p:grpSpPr>
          <p:sp>
            <p:nvSpPr>
              <p:cNvPr id="267" name="Google Shape;2526;p46">
                <a:extLst>
                  <a:ext uri="{FF2B5EF4-FFF2-40B4-BE49-F238E27FC236}">
                    <a16:creationId xmlns:a16="http://schemas.microsoft.com/office/drawing/2014/main" id="{B7E17507-FCC9-414B-8DBB-D1C547755CB5}"/>
                  </a:ext>
                </a:extLst>
              </p:cNvPr>
              <p:cNvSpPr/>
              <p:nvPr/>
            </p:nvSpPr>
            <p:spPr>
              <a:xfrm flipH="1">
                <a:off x="718789" y="2329219"/>
                <a:ext cx="72576" cy="7344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93" extrusionOk="0">
                    <a:moveTo>
                      <a:pt x="210" y="0"/>
                    </a:moveTo>
                    <a:cubicBezTo>
                      <a:pt x="101" y="0"/>
                      <a:pt x="1" y="143"/>
                      <a:pt x="77" y="227"/>
                    </a:cubicBezTo>
                    <a:cubicBezTo>
                      <a:pt x="112" y="266"/>
                      <a:pt x="143" y="276"/>
                      <a:pt x="167" y="276"/>
                    </a:cubicBezTo>
                    <a:cubicBezTo>
                      <a:pt x="196" y="276"/>
                      <a:pt x="215" y="262"/>
                      <a:pt x="219" y="262"/>
                    </a:cubicBezTo>
                    <a:cubicBezTo>
                      <a:pt x="220" y="262"/>
                      <a:pt x="220" y="262"/>
                      <a:pt x="220" y="263"/>
                    </a:cubicBezTo>
                    <a:cubicBezTo>
                      <a:pt x="282" y="325"/>
                      <a:pt x="496" y="593"/>
                      <a:pt x="496" y="593"/>
                    </a:cubicBezTo>
                    <a:lnTo>
                      <a:pt x="586" y="522"/>
                    </a:lnTo>
                    <a:cubicBezTo>
                      <a:pt x="586" y="522"/>
                      <a:pt x="345" y="245"/>
                      <a:pt x="309" y="200"/>
                    </a:cubicBezTo>
                    <a:cubicBezTo>
                      <a:pt x="300" y="192"/>
                      <a:pt x="398" y="93"/>
                      <a:pt x="265" y="13"/>
                    </a:cubicBezTo>
                    <a:cubicBezTo>
                      <a:pt x="247" y="4"/>
                      <a:pt x="228" y="0"/>
                      <a:pt x="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527;p46">
                <a:extLst>
                  <a:ext uri="{FF2B5EF4-FFF2-40B4-BE49-F238E27FC236}">
                    <a16:creationId xmlns:a16="http://schemas.microsoft.com/office/drawing/2014/main" id="{F1C42377-D5E8-4DCC-8096-6BB807D4CE05}"/>
                  </a:ext>
                </a:extLst>
              </p:cNvPr>
              <p:cNvSpPr/>
              <p:nvPr/>
            </p:nvSpPr>
            <p:spPr>
              <a:xfrm flipH="1">
                <a:off x="744178" y="2405758"/>
                <a:ext cx="88553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3" extrusionOk="0">
                    <a:moveTo>
                      <a:pt x="172" y="0"/>
                    </a:moveTo>
                    <a:cubicBezTo>
                      <a:pt x="163" y="0"/>
                      <a:pt x="154" y="1"/>
                      <a:pt x="144" y="2"/>
                    </a:cubicBezTo>
                    <a:cubicBezTo>
                      <a:pt x="10" y="20"/>
                      <a:pt x="1" y="260"/>
                      <a:pt x="135" y="278"/>
                    </a:cubicBezTo>
                    <a:cubicBezTo>
                      <a:pt x="150" y="282"/>
                      <a:pt x="163" y="283"/>
                      <a:pt x="175" y="283"/>
                    </a:cubicBezTo>
                    <a:cubicBezTo>
                      <a:pt x="249" y="283"/>
                      <a:pt x="260" y="224"/>
                      <a:pt x="267" y="224"/>
                    </a:cubicBezTo>
                    <a:cubicBezTo>
                      <a:pt x="268" y="224"/>
                      <a:pt x="268" y="224"/>
                      <a:pt x="268" y="225"/>
                    </a:cubicBezTo>
                    <a:cubicBezTo>
                      <a:pt x="349" y="243"/>
                      <a:pt x="688" y="323"/>
                      <a:pt x="688" y="323"/>
                    </a:cubicBezTo>
                    <a:lnTo>
                      <a:pt x="714" y="207"/>
                    </a:lnTo>
                    <a:cubicBezTo>
                      <a:pt x="714" y="207"/>
                      <a:pt x="349" y="136"/>
                      <a:pt x="295" y="127"/>
                    </a:cubicBezTo>
                    <a:cubicBezTo>
                      <a:pt x="287" y="118"/>
                      <a:pt x="302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528;p46">
                <a:extLst>
                  <a:ext uri="{FF2B5EF4-FFF2-40B4-BE49-F238E27FC236}">
                    <a16:creationId xmlns:a16="http://schemas.microsoft.com/office/drawing/2014/main" id="{BE03817E-ECC2-458D-A116-FB1A371BB55A}"/>
                  </a:ext>
                </a:extLst>
              </p:cNvPr>
              <p:cNvSpPr/>
              <p:nvPr/>
            </p:nvSpPr>
            <p:spPr>
              <a:xfrm flipH="1">
                <a:off x="739719" y="2481059"/>
                <a:ext cx="8954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82" extrusionOk="0">
                    <a:moveTo>
                      <a:pt x="686" y="0"/>
                    </a:moveTo>
                    <a:cubicBezTo>
                      <a:pt x="686" y="0"/>
                      <a:pt x="339" y="125"/>
                      <a:pt x="294" y="143"/>
                    </a:cubicBezTo>
                    <a:cubicBezTo>
                      <a:pt x="293" y="143"/>
                      <a:pt x="293" y="144"/>
                      <a:pt x="292" y="144"/>
                    </a:cubicBezTo>
                    <a:cubicBezTo>
                      <a:pt x="278" y="144"/>
                      <a:pt x="243" y="87"/>
                      <a:pt x="184" y="87"/>
                    </a:cubicBezTo>
                    <a:cubicBezTo>
                      <a:pt x="159" y="87"/>
                      <a:pt x="131" y="97"/>
                      <a:pt x="98" y="125"/>
                    </a:cubicBezTo>
                    <a:cubicBezTo>
                      <a:pt x="1" y="206"/>
                      <a:pt x="94" y="381"/>
                      <a:pt x="198" y="381"/>
                    </a:cubicBezTo>
                    <a:cubicBezTo>
                      <a:pt x="209" y="381"/>
                      <a:pt x="220" y="379"/>
                      <a:pt x="232" y="375"/>
                    </a:cubicBezTo>
                    <a:cubicBezTo>
                      <a:pt x="347" y="330"/>
                      <a:pt x="312" y="250"/>
                      <a:pt x="312" y="250"/>
                    </a:cubicBezTo>
                    <a:cubicBezTo>
                      <a:pt x="401" y="214"/>
                      <a:pt x="722" y="107"/>
                      <a:pt x="722" y="107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529;p46">
                <a:extLst>
                  <a:ext uri="{FF2B5EF4-FFF2-40B4-BE49-F238E27FC236}">
                    <a16:creationId xmlns:a16="http://schemas.microsoft.com/office/drawing/2014/main" id="{A773AE50-5C8A-4D52-A745-CFA7F34F017B}"/>
                  </a:ext>
                </a:extLst>
              </p:cNvPr>
              <p:cNvSpPr/>
              <p:nvPr/>
            </p:nvSpPr>
            <p:spPr>
              <a:xfrm flipH="1">
                <a:off x="705537" y="2516356"/>
                <a:ext cx="64030" cy="7653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18" extrusionOk="0">
                    <a:moveTo>
                      <a:pt x="428" y="1"/>
                    </a:moveTo>
                    <a:cubicBezTo>
                      <a:pt x="428" y="1"/>
                      <a:pt x="222" y="313"/>
                      <a:pt x="196" y="358"/>
                    </a:cubicBezTo>
                    <a:cubicBezTo>
                      <a:pt x="195" y="358"/>
                      <a:pt x="194" y="358"/>
                      <a:pt x="193" y="358"/>
                    </a:cubicBezTo>
                    <a:cubicBezTo>
                      <a:pt x="183" y="358"/>
                      <a:pt x="157" y="349"/>
                      <a:pt x="128" y="349"/>
                    </a:cubicBezTo>
                    <a:cubicBezTo>
                      <a:pt x="90" y="349"/>
                      <a:pt x="45" y="366"/>
                      <a:pt x="26" y="447"/>
                    </a:cubicBezTo>
                    <a:cubicBezTo>
                      <a:pt x="1" y="541"/>
                      <a:pt x="99" y="617"/>
                      <a:pt x="185" y="617"/>
                    </a:cubicBezTo>
                    <a:cubicBezTo>
                      <a:pt x="221" y="617"/>
                      <a:pt x="255" y="604"/>
                      <a:pt x="276" y="572"/>
                    </a:cubicBezTo>
                    <a:cubicBezTo>
                      <a:pt x="338" y="465"/>
                      <a:pt x="267" y="429"/>
                      <a:pt x="276" y="420"/>
                    </a:cubicBezTo>
                    <a:cubicBezTo>
                      <a:pt x="320" y="349"/>
                      <a:pt x="517" y="72"/>
                      <a:pt x="517" y="72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530;p46">
                <a:extLst>
                  <a:ext uri="{FF2B5EF4-FFF2-40B4-BE49-F238E27FC236}">
                    <a16:creationId xmlns:a16="http://schemas.microsoft.com/office/drawing/2014/main" id="{C223C3F0-B18F-493A-8807-6FCCC0175CAC}"/>
                  </a:ext>
                </a:extLst>
              </p:cNvPr>
              <p:cNvSpPr/>
              <p:nvPr/>
            </p:nvSpPr>
            <p:spPr>
              <a:xfrm flipH="1">
                <a:off x="549857" y="2512021"/>
                <a:ext cx="78397" cy="6824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51" extrusionOk="0">
                    <a:moveTo>
                      <a:pt x="80" y="0"/>
                    </a:moveTo>
                    <a:lnTo>
                      <a:pt x="0" y="80"/>
                    </a:lnTo>
                    <a:cubicBezTo>
                      <a:pt x="0" y="80"/>
                      <a:pt x="286" y="330"/>
                      <a:pt x="321" y="366"/>
                    </a:cubicBezTo>
                    <a:cubicBezTo>
                      <a:pt x="330" y="375"/>
                      <a:pt x="250" y="482"/>
                      <a:pt x="393" y="544"/>
                    </a:cubicBezTo>
                    <a:cubicBezTo>
                      <a:pt x="405" y="549"/>
                      <a:pt x="418" y="551"/>
                      <a:pt x="430" y="551"/>
                    </a:cubicBezTo>
                    <a:cubicBezTo>
                      <a:pt x="540" y="551"/>
                      <a:pt x="633" y="385"/>
                      <a:pt x="544" y="312"/>
                    </a:cubicBezTo>
                    <a:cubicBezTo>
                      <a:pt x="511" y="283"/>
                      <a:pt x="483" y="274"/>
                      <a:pt x="461" y="274"/>
                    </a:cubicBezTo>
                    <a:cubicBezTo>
                      <a:pt x="426" y="274"/>
                      <a:pt x="403" y="295"/>
                      <a:pt x="395" y="295"/>
                    </a:cubicBezTo>
                    <a:cubicBezTo>
                      <a:pt x="394" y="295"/>
                      <a:pt x="393" y="295"/>
                      <a:pt x="393" y="295"/>
                    </a:cubicBezTo>
                    <a:cubicBezTo>
                      <a:pt x="330" y="241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531;p46">
                <a:extLst>
                  <a:ext uri="{FF2B5EF4-FFF2-40B4-BE49-F238E27FC236}">
                    <a16:creationId xmlns:a16="http://schemas.microsoft.com/office/drawing/2014/main" id="{7BFB7B8C-AC7E-4824-A312-7E6ADDBBB7B9}"/>
                  </a:ext>
                </a:extLst>
              </p:cNvPr>
              <p:cNvSpPr/>
              <p:nvPr/>
            </p:nvSpPr>
            <p:spPr>
              <a:xfrm flipH="1">
                <a:off x="518771" y="2462233"/>
                <a:ext cx="89667" cy="3554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87" extrusionOk="0">
                    <a:moveTo>
                      <a:pt x="572" y="1"/>
                    </a:moveTo>
                    <a:cubicBezTo>
                      <a:pt x="447" y="1"/>
                      <a:pt x="447" y="81"/>
                      <a:pt x="447" y="81"/>
                    </a:cubicBezTo>
                    <a:cubicBezTo>
                      <a:pt x="358" y="81"/>
                      <a:pt x="19" y="45"/>
                      <a:pt x="19" y="45"/>
                    </a:cubicBezTo>
                    <a:lnTo>
                      <a:pt x="1" y="152"/>
                    </a:lnTo>
                    <a:cubicBezTo>
                      <a:pt x="1" y="152"/>
                      <a:pt x="375" y="179"/>
                      <a:pt x="429" y="188"/>
                    </a:cubicBezTo>
                    <a:cubicBezTo>
                      <a:pt x="437" y="188"/>
                      <a:pt x="444" y="286"/>
                      <a:pt x="536" y="286"/>
                    </a:cubicBezTo>
                    <a:cubicBezTo>
                      <a:pt x="552" y="286"/>
                      <a:pt x="569" y="284"/>
                      <a:pt x="590" y="277"/>
                    </a:cubicBezTo>
                    <a:cubicBezTo>
                      <a:pt x="723" y="242"/>
                      <a:pt x="697" y="10"/>
                      <a:pt x="5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532;p46">
                <a:extLst>
                  <a:ext uri="{FF2B5EF4-FFF2-40B4-BE49-F238E27FC236}">
                    <a16:creationId xmlns:a16="http://schemas.microsoft.com/office/drawing/2014/main" id="{340446CB-1BAD-4159-84CF-6FAEF7B1417C}"/>
                  </a:ext>
                </a:extLst>
              </p:cNvPr>
              <p:cNvSpPr/>
              <p:nvPr/>
            </p:nvSpPr>
            <p:spPr>
              <a:xfrm flipH="1">
                <a:off x="535862" y="2377768"/>
                <a:ext cx="85828" cy="54742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42" extrusionOk="0">
                    <a:moveTo>
                      <a:pt x="497" y="1"/>
                    </a:moveTo>
                    <a:cubicBezTo>
                      <a:pt x="480" y="1"/>
                      <a:pt x="463" y="5"/>
                      <a:pt x="447" y="14"/>
                    </a:cubicBezTo>
                    <a:cubicBezTo>
                      <a:pt x="349" y="76"/>
                      <a:pt x="393" y="147"/>
                      <a:pt x="384" y="147"/>
                    </a:cubicBezTo>
                    <a:cubicBezTo>
                      <a:pt x="313" y="192"/>
                      <a:pt x="1" y="344"/>
                      <a:pt x="1" y="344"/>
                    </a:cubicBezTo>
                    <a:lnTo>
                      <a:pt x="54" y="442"/>
                    </a:lnTo>
                    <a:cubicBezTo>
                      <a:pt x="54" y="442"/>
                      <a:pt x="375" y="272"/>
                      <a:pt x="420" y="246"/>
                    </a:cubicBezTo>
                    <a:cubicBezTo>
                      <a:pt x="421" y="245"/>
                      <a:pt x="421" y="245"/>
                      <a:pt x="422" y="245"/>
                    </a:cubicBezTo>
                    <a:cubicBezTo>
                      <a:pt x="436" y="245"/>
                      <a:pt x="474" y="289"/>
                      <a:pt x="525" y="289"/>
                    </a:cubicBezTo>
                    <a:cubicBezTo>
                      <a:pt x="552" y="289"/>
                      <a:pt x="583" y="276"/>
                      <a:pt x="616" y="237"/>
                    </a:cubicBezTo>
                    <a:cubicBezTo>
                      <a:pt x="693" y="145"/>
                      <a:pt x="599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533;p46">
                <a:extLst>
                  <a:ext uri="{FF2B5EF4-FFF2-40B4-BE49-F238E27FC236}">
                    <a16:creationId xmlns:a16="http://schemas.microsoft.com/office/drawing/2014/main" id="{2B09B1F5-BCE2-41F1-9D4E-ECABCF1ACD94}"/>
                  </a:ext>
                </a:extLst>
              </p:cNvPr>
              <p:cNvSpPr/>
              <p:nvPr/>
            </p:nvSpPr>
            <p:spPr>
              <a:xfrm flipH="1">
                <a:off x="604723" y="2321664"/>
                <a:ext cx="55609" cy="8000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6" extrusionOk="0">
                    <a:moveTo>
                      <a:pt x="278" y="0"/>
                    </a:moveTo>
                    <a:cubicBezTo>
                      <a:pt x="232" y="0"/>
                      <a:pt x="189" y="20"/>
                      <a:pt x="170" y="65"/>
                    </a:cubicBezTo>
                    <a:cubicBezTo>
                      <a:pt x="125" y="172"/>
                      <a:pt x="206" y="199"/>
                      <a:pt x="197" y="208"/>
                    </a:cubicBezTo>
                    <a:cubicBezTo>
                      <a:pt x="161" y="288"/>
                      <a:pt x="0" y="591"/>
                      <a:pt x="0" y="591"/>
                    </a:cubicBezTo>
                    <a:lnTo>
                      <a:pt x="99" y="645"/>
                    </a:lnTo>
                    <a:cubicBezTo>
                      <a:pt x="99" y="645"/>
                      <a:pt x="259" y="306"/>
                      <a:pt x="286" y="261"/>
                    </a:cubicBezTo>
                    <a:cubicBezTo>
                      <a:pt x="287" y="260"/>
                      <a:pt x="289" y="260"/>
                      <a:pt x="293" y="260"/>
                    </a:cubicBezTo>
                    <a:cubicBezTo>
                      <a:pt x="300" y="260"/>
                      <a:pt x="310" y="261"/>
                      <a:pt x="322" y="261"/>
                    </a:cubicBezTo>
                    <a:cubicBezTo>
                      <a:pt x="363" y="261"/>
                      <a:pt x="425" y="249"/>
                      <a:pt x="438" y="145"/>
                    </a:cubicBezTo>
                    <a:cubicBezTo>
                      <a:pt x="449" y="60"/>
                      <a:pt x="35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534;p46">
                <a:extLst>
                  <a:ext uri="{FF2B5EF4-FFF2-40B4-BE49-F238E27FC236}">
                    <a16:creationId xmlns:a16="http://schemas.microsoft.com/office/drawing/2014/main" id="{FB523032-87B2-4DF7-ACBF-4C596366A644}"/>
                  </a:ext>
                </a:extLst>
              </p:cNvPr>
              <p:cNvSpPr/>
              <p:nvPr/>
            </p:nvSpPr>
            <p:spPr>
              <a:xfrm flipH="1">
                <a:off x="637914" y="2540754"/>
                <a:ext cx="42357" cy="8322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72" extrusionOk="0">
                    <a:moveTo>
                      <a:pt x="108" y="0"/>
                    </a:moveTo>
                    <a:cubicBezTo>
                      <a:pt x="108" y="0"/>
                      <a:pt x="135" y="375"/>
                      <a:pt x="135" y="419"/>
                    </a:cubicBezTo>
                    <a:cubicBezTo>
                      <a:pt x="135" y="437"/>
                      <a:pt x="1" y="455"/>
                      <a:pt x="63" y="598"/>
                    </a:cubicBezTo>
                    <a:cubicBezTo>
                      <a:pt x="85" y="649"/>
                      <a:pt x="137" y="671"/>
                      <a:pt x="189" y="671"/>
                    </a:cubicBezTo>
                    <a:cubicBezTo>
                      <a:pt x="265" y="671"/>
                      <a:pt x="342" y="623"/>
                      <a:pt x="331" y="544"/>
                    </a:cubicBezTo>
                    <a:cubicBezTo>
                      <a:pt x="322" y="419"/>
                      <a:pt x="242" y="437"/>
                      <a:pt x="242" y="428"/>
                    </a:cubicBezTo>
                    <a:cubicBezTo>
                      <a:pt x="233" y="339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535;p46">
                <a:extLst>
                  <a:ext uri="{FF2B5EF4-FFF2-40B4-BE49-F238E27FC236}">
                    <a16:creationId xmlns:a16="http://schemas.microsoft.com/office/drawing/2014/main" id="{486D8E93-BD35-4F1C-80B5-47121F02AD89}"/>
                  </a:ext>
                </a:extLst>
              </p:cNvPr>
              <p:cNvSpPr/>
              <p:nvPr/>
            </p:nvSpPr>
            <p:spPr>
              <a:xfrm flipH="1">
                <a:off x="666895" y="2301105"/>
                <a:ext cx="42728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78" extrusionOk="0">
                    <a:moveTo>
                      <a:pt x="162" y="0"/>
                    </a:moveTo>
                    <a:cubicBezTo>
                      <a:pt x="84" y="0"/>
                      <a:pt x="1" y="52"/>
                      <a:pt x="6" y="133"/>
                    </a:cubicBezTo>
                    <a:cubicBezTo>
                      <a:pt x="24" y="249"/>
                      <a:pt x="104" y="240"/>
                      <a:pt x="104" y="249"/>
                    </a:cubicBezTo>
                    <a:cubicBezTo>
                      <a:pt x="113" y="338"/>
                      <a:pt x="122" y="677"/>
                      <a:pt x="122" y="677"/>
                    </a:cubicBezTo>
                    <a:lnTo>
                      <a:pt x="229" y="677"/>
                    </a:lnTo>
                    <a:cubicBezTo>
                      <a:pt x="229" y="677"/>
                      <a:pt x="211" y="303"/>
                      <a:pt x="211" y="249"/>
                    </a:cubicBezTo>
                    <a:cubicBezTo>
                      <a:pt x="211" y="240"/>
                      <a:pt x="345" y="222"/>
                      <a:pt x="283" y="71"/>
                    </a:cubicBezTo>
                    <a:cubicBezTo>
                      <a:pt x="262" y="22"/>
                      <a:pt x="213" y="0"/>
                      <a:pt x="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536;p46">
                <a:extLst>
                  <a:ext uri="{FF2B5EF4-FFF2-40B4-BE49-F238E27FC236}">
                    <a16:creationId xmlns:a16="http://schemas.microsoft.com/office/drawing/2014/main" id="{8762A624-D894-4D14-ABC3-86A2D3A8D284}"/>
                  </a:ext>
                </a:extLst>
              </p:cNvPr>
              <p:cNvSpPr/>
              <p:nvPr/>
            </p:nvSpPr>
            <p:spPr>
              <a:xfrm flipH="1">
                <a:off x="585031" y="2369470"/>
                <a:ext cx="175867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419" extrusionOk="0">
                    <a:moveTo>
                      <a:pt x="714" y="0"/>
                    </a:moveTo>
                    <a:cubicBezTo>
                      <a:pt x="572" y="0"/>
                      <a:pt x="429" y="45"/>
                      <a:pt x="322" y="116"/>
                    </a:cubicBezTo>
                    <a:cubicBezTo>
                      <a:pt x="126" y="241"/>
                      <a:pt x="1" y="464"/>
                      <a:pt x="1" y="705"/>
                    </a:cubicBezTo>
                    <a:cubicBezTo>
                      <a:pt x="1" y="1098"/>
                      <a:pt x="322" y="1419"/>
                      <a:pt x="714" y="1419"/>
                    </a:cubicBezTo>
                    <a:cubicBezTo>
                      <a:pt x="857" y="1419"/>
                      <a:pt x="982" y="1374"/>
                      <a:pt x="1098" y="1303"/>
                    </a:cubicBezTo>
                    <a:cubicBezTo>
                      <a:pt x="1294" y="1178"/>
                      <a:pt x="1419" y="955"/>
                      <a:pt x="1419" y="705"/>
                    </a:cubicBezTo>
                    <a:cubicBezTo>
                      <a:pt x="1419" y="313"/>
                      <a:pt x="1107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537;p46">
                <a:extLst>
                  <a:ext uri="{FF2B5EF4-FFF2-40B4-BE49-F238E27FC236}">
                    <a16:creationId xmlns:a16="http://schemas.microsoft.com/office/drawing/2014/main" id="{3B28B371-A531-47BB-804F-BD2EB24902AB}"/>
                  </a:ext>
                </a:extLst>
              </p:cNvPr>
              <p:cNvSpPr/>
              <p:nvPr/>
            </p:nvSpPr>
            <p:spPr>
              <a:xfrm flipH="1">
                <a:off x="624910" y="2383837"/>
                <a:ext cx="135987" cy="161377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303" extrusionOk="0">
                    <a:moveTo>
                      <a:pt x="322" y="0"/>
                    </a:moveTo>
                    <a:lnTo>
                      <a:pt x="322" y="0"/>
                    </a:lnTo>
                    <a:cubicBezTo>
                      <a:pt x="126" y="125"/>
                      <a:pt x="1" y="348"/>
                      <a:pt x="1" y="589"/>
                    </a:cubicBezTo>
                    <a:cubicBezTo>
                      <a:pt x="1" y="982"/>
                      <a:pt x="322" y="1303"/>
                      <a:pt x="714" y="1303"/>
                    </a:cubicBezTo>
                    <a:cubicBezTo>
                      <a:pt x="857" y="1303"/>
                      <a:pt x="982" y="1258"/>
                      <a:pt x="1098" y="1187"/>
                    </a:cubicBezTo>
                    <a:lnTo>
                      <a:pt x="1098" y="1187"/>
                    </a:lnTo>
                    <a:cubicBezTo>
                      <a:pt x="1083" y="1187"/>
                      <a:pt x="1067" y="1188"/>
                      <a:pt x="1052" y="1188"/>
                    </a:cubicBezTo>
                    <a:cubicBezTo>
                      <a:pt x="807" y="1188"/>
                      <a:pt x="553" y="1118"/>
                      <a:pt x="402" y="875"/>
                    </a:cubicBezTo>
                    <a:cubicBezTo>
                      <a:pt x="197" y="536"/>
                      <a:pt x="242" y="214"/>
                      <a:pt x="322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" name="Google Shape;2538;p46">
              <a:extLst>
                <a:ext uri="{FF2B5EF4-FFF2-40B4-BE49-F238E27FC236}">
                  <a16:creationId xmlns:a16="http://schemas.microsoft.com/office/drawing/2014/main" id="{1A9EDC67-FAF3-4F87-8FA2-BD5A59F3119D}"/>
                </a:ext>
              </a:extLst>
            </p:cNvPr>
            <p:cNvGrpSpPr/>
            <p:nvPr/>
          </p:nvGrpSpPr>
          <p:grpSpPr>
            <a:xfrm>
              <a:off x="5772662" y="3451334"/>
              <a:ext cx="873785" cy="1152067"/>
              <a:chOff x="5772662" y="3451334"/>
              <a:chExt cx="873785" cy="1152067"/>
            </a:xfrm>
          </p:grpSpPr>
          <p:sp>
            <p:nvSpPr>
              <p:cNvPr id="241" name="Google Shape;2539;p46">
                <a:extLst>
                  <a:ext uri="{FF2B5EF4-FFF2-40B4-BE49-F238E27FC236}">
                    <a16:creationId xmlns:a16="http://schemas.microsoft.com/office/drawing/2014/main" id="{F74B33E4-86DE-41B7-BE0E-736B498F4D8B}"/>
                  </a:ext>
                </a:extLst>
              </p:cNvPr>
              <p:cNvSpPr/>
              <p:nvPr/>
            </p:nvSpPr>
            <p:spPr>
              <a:xfrm>
                <a:off x="5921438" y="4541140"/>
                <a:ext cx="633776" cy="62261"/>
              </a:xfrm>
              <a:custGeom>
                <a:avLst/>
                <a:gdLst/>
                <a:ahLst/>
                <a:cxnLst/>
                <a:rect l="l" t="t" r="r" b="b"/>
                <a:pathLst>
                  <a:path w="9538" h="937" extrusionOk="0">
                    <a:moveTo>
                      <a:pt x="4773" y="0"/>
                    </a:moveTo>
                    <a:cubicBezTo>
                      <a:pt x="2142" y="0"/>
                      <a:pt x="0" y="205"/>
                      <a:pt x="0" y="473"/>
                    </a:cubicBezTo>
                    <a:cubicBezTo>
                      <a:pt x="0" y="732"/>
                      <a:pt x="2142" y="937"/>
                      <a:pt x="4773" y="937"/>
                    </a:cubicBezTo>
                    <a:cubicBezTo>
                      <a:pt x="7405" y="937"/>
                      <a:pt x="9537" y="732"/>
                      <a:pt x="9537" y="473"/>
                    </a:cubicBezTo>
                    <a:cubicBezTo>
                      <a:pt x="9537" y="205"/>
                      <a:pt x="7405" y="0"/>
                      <a:pt x="4773" y="0"/>
                    </a:cubicBezTo>
                    <a:close/>
                  </a:path>
                </a:pathLst>
              </a:custGeom>
              <a:solidFill>
                <a:srgbClr val="7F3DEC">
                  <a:alpha val="165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540;p46">
                <a:extLst>
                  <a:ext uri="{FF2B5EF4-FFF2-40B4-BE49-F238E27FC236}">
                    <a16:creationId xmlns:a16="http://schemas.microsoft.com/office/drawing/2014/main" id="{2A136455-6D12-44EB-B5CE-1CCB6C7FD2D5}"/>
                  </a:ext>
                </a:extLst>
              </p:cNvPr>
              <p:cNvSpPr/>
              <p:nvPr/>
            </p:nvSpPr>
            <p:spPr>
              <a:xfrm>
                <a:off x="6027554" y="4430239"/>
                <a:ext cx="111499" cy="144058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2168" extrusionOk="0">
                    <a:moveTo>
                      <a:pt x="1017" y="1"/>
                    </a:moveTo>
                    <a:lnTo>
                      <a:pt x="750" y="54"/>
                    </a:lnTo>
                    <a:cubicBezTo>
                      <a:pt x="741" y="90"/>
                      <a:pt x="750" y="358"/>
                      <a:pt x="750" y="643"/>
                    </a:cubicBezTo>
                    <a:cubicBezTo>
                      <a:pt x="759" y="991"/>
                      <a:pt x="768" y="1366"/>
                      <a:pt x="768" y="1366"/>
                    </a:cubicBezTo>
                    <a:cubicBezTo>
                      <a:pt x="768" y="1366"/>
                      <a:pt x="0" y="2071"/>
                      <a:pt x="116" y="2160"/>
                    </a:cubicBezTo>
                    <a:cubicBezTo>
                      <a:pt x="122" y="2164"/>
                      <a:pt x="129" y="2166"/>
                      <a:pt x="138" y="2166"/>
                    </a:cubicBezTo>
                    <a:cubicBezTo>
                      <a:pt x="294" y="2166"/>
                      <a:pt x="876" y="1524"/>
                      <a:pt x="941" y="1524"/>
                    </a:cubicBezTo>
                    <a:cubicBezTo>
                      <a:pt x="943" y="1524"/>
                      <a:pt x="945" y="1525"/>
                      <a:pt x="946" y="1526"/>
                    </a:cubicBezTo>
                    <a:cubicBezTo>
                      <a:pt x="979" y="1567"/>
                      <a:pt x="1474" y="2168"/>
                      <a:pt x="1599" y="2168"/>
                    </a:cubicBezTo>
                    <a:cubicBezTo>
                      <a:pt x="1611" y="2168"/>
                      <a:pt x="1619" y="2162"/>
                      <a:pt x="1624" y="2151"/>
                    </a:cubicBezTo>
                    <a:cubicBezTo>
                      <a:pt x="1677" y="2026"/>
                      <a:pt x="1107" y="1393"/>
                      <a:pt x="1098" y="1357"/>
                    </a:cubicBezTo>
                    <a:cubicBezTo>
                      <a:pt x="1089" y="1330"/>
                      <a:pt x="1071" y="1018"/>
                      <a:pt x="1053" y="688"/>
                    </a:cubicBezTo>
                    <a:cubicBezTo>
                      <a:pt x="1035" y="349"/>
                      <a:pt x="1017" y="1"/>
                      <a:pt x="10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541;p46">
                <a:extLst>
                  <a:ext uri="{FF2B5EF4-FFF2-40B4-BE49-F238E27FC236}">
                    <a16:creationId xmlns:a16="http://schemas.microsoft.com/office/drawing/2014/main" id="{8CCAC095-B15B-4704-BF3B-596EDD259872}"/>
                  </a:ext>
                </a:extLst>
              </p:cNvPr>
              <p:cNvSpPr/>
              <p:nvPr/>
            </p:nvSpPr>
            <p:spPr>
              <a:xfrm>
                <a:off x="6076725" y="4430239"/>
                <a:ext cx="20798" cy="45716"/>
              </a:xfrm>
              <a:custGeom>
                <a:avLst/>
                <a:gdLst/>
                <a:ahLst/>
                <a:cxnLst/>
                <a:rect l="l" t="t" r="r" b="b"/>
                <a:pathLst>
                  <a:path w="313" h="688" extrusionOk="0">
                    <a:moveTo>
                      <a:pt x="277" y="1"/>
                    </a:moveTo>
                    <a:lnTo>
                      <a:pt x="10" y="54"/>
                    </a:lnTo>
                    <a:cubicBezTo>
                      <a:pt x="1" y="90"/>
                      <a:pt x="10" y="358"/>
                      <a:pt x="10" y="643"/>
                    </a:cubicBezTo>
                    <a:cubicBezTo>
                      <a:pt x="99" y="661"/>
                      <a:pt x="206" y="679"/>
                      <a:pt x="313" y="688"/>
                    </a:cubicBezTo>
                    <a:cubicBezTo>
                      <a:pt x="295" y="349"/>
                      <a:pt x="277" y="1"/>
                      <a:pt x="27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542;p46">
                <a:extLst>
                  <a:ext uri="{FF2B5EF4-FFF2-40B4-BE49-F238E27FC236}">
                    <a16:creationId xmlns:a16="http://schemas.microsoft.com/office/drawing/2014/main" id="{31ED997E-CCD4-4713-A551-5D43F3E076EA}"/>
                  </a:ext>
                </a:extLst>
              </p:cNvPr>
              <p:cNvSpPr/>
              <p:nvPr/>
            </p:nvSpPr>
            <p:spPr>
              <a:xfrm>
                <a:off x="6318594" y="4430239"/>
                <a:ext cx="111499" cy="144058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2168" extrusionOk="0">
                    <a:moveTo>
                      <a:pt x="1018" y="1"/>
                    </a:moveTo>
                    <a:lnTo>
                      <a:pt x="750" y="54"/>
                    </a:lnTo>
                    <a:cubicBezTo>
                      <a:pt x="741" y="90"/>
                      <a:pt x="741" y="358"/>
                      <a:pt x="750" y="643"/>
                    </a:cubicBezTo>
                    <a:cubicBezTo>
                      <a:pt x="750" y="991"/>
                      <a:pt x="759" y="1366"/>
                      <a:pt x="759" y="1366"/>
                    </a:cubicBezTo>
                    <a:cubicBezTo>
                      <a:pt x="759" y="1366"/>
                      <a:pt x="1" y="2071"/>
                      <a:pt x="117" y="2160"/>
                    </a:cubicBezTo>
                    <a:cubicBezTo>
                      <a:pt x="122" y="2164"/>
                      <a:pt x="130" y="2166"/>
                      <a:pt x="138" y="2166"/>
                    </a:cubicBezTo>
                    <a:cubicBezTo>
                      <a:pt x="294" y="2166"/>
                      <a:pt x="875" y="1524"/>
                      <a:pt x="933" y="1524"/>
                    </a:cubicBezTo>
                    <a:cubicBezTo>
                      <a:pt x="935" y="1524"/>
                      <a:pt x="937" y="1525"/>
                      <a:pt x="937" y="1526"/>
                    </a:cubicBezTo>
                    <a:cubicBezTo>
                      <a:pt x="970" y="1567"/>
                      <a:pt x="1473" y="2168"/>
                      <a:pt x="1599" y="2168"/>
                    </a:cubicBezTo>
                    <a:cubicBezTo>
                      <a:pt x="1611" y="2168"/>
                      <a:pt x="1620" y="2162"/>
                      <a:pt x="1624" y="2151"/>
                    </a:cubicBezTo>
                    <a:cubicBezTo>
                      <a:pt x="1678" y="2026"/>
                      <a:pt x="1107" y="1393"/>
                      <a:pt x="1098" y="1357"/>
                    </a:cubicBezTo>
                    <a:cubicBezTo>
                      <a:pt x="1089" y="1330"/>
                      <a:pt x="1071" y="1018"/>
                      <a:pt x="1053" y="688"/>
                    </a:cubicBezTo>
                    <a:cubicBezTo>
                      <a:pt x="1035" y="349"/>
                      <a:pt x="1018" y="1"/>
                      <a:pt x="10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543;p46">
                <a:extLst>
                  <a:ext uri="{FF2B5EF4-FFF2-40B4-BE49-F238E27FC236}">
                    <a16:creationId xmlns:a16="http://schemas.microsoft.com/office/drawing/2014/main" id="{39C50655-67E9-4E19-8678-0DE7937F1893}"/>
                  </a:ext>
                </a:extLst>
              </p:cNvPr>
              <p:cNvSpPr/>
              <p:nvPr/>
            </p:nvSpPr>
            <p:spPr>
              <a:xfrm>
                <a:off x="6367832" y="4430239"/>
                <a:ext cx="20798" cy="45716"/>
              </a:xfrm>
              <a:custGeom>
                <a:avLst/>
                <a:gdLst/>
                <a:ahLst/>
                <a:cxnLst/>
                <a:rect l="l" t="t" r="r" b="b"/>
                <a:pathLst>
                  <a:path w="313" h="688" extrusionOk="0">
                    <a:moveTo>
                      <a:pt x="277" y="1"/>
                    </a:moveTo>
                    <a:lnTo>
                      <a:pt x="9" y="54"/>
                    </a:lnTo>
                    <a:cubicBezTo>
                      <a:pt x="0" y="90"/>
                      <a:pt x="0" y="358"/>
                      <a:pt x="9" y="643"/>
                    </a:cubicBezTo>
                    <a:cubicBezTo>
                      <a:pt x="98" y="661"/>
                      <a:pt x="205" y="679"/>
                      <a:pt x="312" y="688"/>
                    </a:cubicBezTo>
                    <a:cubicBezTo>
                      <a:pt x="294" y="349"/>
                      <a:pt x="277" y="1"/>
                      <a:pt x="27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544;p46">
                <a:extLst>
                  <a:ext uri="{FF2B5EF4-FFF2-40B4-BE49-F238E27FC236}">
                    <a16:creationId xmlns:a16="http://schemas.microsoft.com/office/drawing/2014/main" id="{A9AF5A57-EDEB-48E2-A293-0AB2BE0732DD}"/>
                  </a:ext>
                </a:extLst>
              </p:cNvPr>
              <p:cNvSpPr/>
              <p:nvPr/>
            </p:nvSpPr>
            <p:spPr>
              <a:xfrm>
                <a:off x="5841966" y="4065708"/>
                <a:ext cx="168444" cy="276289"/>
              </a:xfrm>
              <a:custGeom>
                <a:avLst/>
                <a:gdLst/>
                <a:ahLst/>
                <a:cxnLst/>
                <a:rect l="l" t="t" r="r" b="b"/>
                <a:pathLst>
                  <a:path w="2535" h="4158" extrusionOk="0">
                    <a:moveTo>
                      <a:pt x="1928" y="0"/>
                    </a:moveTo>
                    <a:cubicBezTo>
                      <a:pt x="1910" y="18"/>
                      <a:pt x="1696" y="206"/>
                      <a:pt x="1419" y="500"/>
                    </a:cubicBezTo>
                    <a:cubicBezTo>
                      <a:pt x="893" y="1053"/>
                      <a:pt x="126" y="1972"/>
                      <a:pt x="46" y="2837"/>
                    </a:cubicBezTo>
                    <a:cubicBezTo>
                      <a:pt x="0" y="3306"/>
                      <a:pt x="99" y="3432"/>
                      <a:pt x="218" y="3432"/>
                    </a:cubicBezTo>
                    <a:cubicBezTo>
                      <a:pt x="355" y="3432"/>
                      <a:pt x="518" y="3266"/>
                      <a:pt x="518" y="3266"/>
                    </a:cubicBezTo>
                    <a:lnTo>
                      <a:pt x="518" y="3266"/>
                    </a:lnTo>
                    <a:cubicBezTo>
                      <a:pt x="518" y="3266"/>
                      <a:pt x="510" y="4158"/>
                      <a:pt x="943" y="4158"/>
                    </a:cubicBezTo>
                    <a:cubicBezTo>
                      <a:pt x="947" y="4158"/>
                      <a:pt x="951" y="4158"/>
                      <a:pt x="956" y="4158"/>
                    </a:cubicBezTo>
                    <a:cubicBezTo>
                      <a:pt x="1063" y="4158"/>
                      <a:pt x="1196" y="4095"/>
                      <a:pt x="1357" y="3961"/>
                    </a:cubicBezTo>
                    <a:cubicBezTo>
                      <a:pt x="2213" y="3248"/>
                      <a:pt x="2535" y="411"/>
                      <a:pt x="2535" y="411"/>
                    </a:cubicBezTo>
                    <a:lnTo>
                      <a:pt x="19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545;p46">
                <a:extLst>
                  <a:ext uri="{FF2B5EF4-FFF2-40B4-BE49-F238E27FC236}">
                    <a16:creationId xmlns:a16="http://schemas.microsoft.com/office/drawing/2014/main" id="{F780DC57-1B2C-4440-958A-29549426E034}"/>
                  </a:ext>
                </a:extLst>
              </p:cNvPr>
              <p:cNvSpPr/>
              <p:nvPr/>
            </p:nvSpPr>
            <p:spPr>
              <a:xfrm>
                <a:off x="5879908" y="4065708"/>
                <a:ext cx="130503" cy="276289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4158" extrusionOk="0">
                    <a:moveTo>
                      <a:pt x="1357" y="0"/>
                    </a:moveTo>
                    <a:cubicBezTo>
                      <a:pt x="1339" y="18"/>
                      <a:pt x="1125" y="206"/>
                      <a:pt x="848" y="500"/>
                    </a:cubicBezTo>
                    <a:cubicBezTo>
                      <a:pt x="492" y="1356"/>
                      <a:pt x="1" y="2918"/>
                      <a:pt x="385" y="4158"/>
                    </a:cubicBezTo>
                    <a:cubicBezTo>
                      <a:pt x="492" y="4158"/>
                      <a:pt x="625" y="4095"/>
                      <a:pt x="786" y="3961"/>
                    </a:cubicBezTo>
                    <a:cubicBezTo>
                      <a:pt x="1642" y="3248"/>
                      <a:pt x="1964" y="411"/>
                      <a:pt x="1964" y="411"/>
                    </a:cubicBezTo>
                    <a:lnTo>
                      <a:pt x="1357" y="0"/>
                    </a:ln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546;p46">
                <a:extLst>
                  <a:ext uri="{FF2B5EF4-FFF2-40B4-BE49-F238E27FC236}">
                    <a16:creationId xmlns:a16="http://schemas.microsoft.com/office/drawing/2014/main" id="{AAA1E10E-68C6-4FC9-8D61-0919039B189E}"/>
                  </a:ext>
                </a:extLst>
              </p:cNvPr>
              <p:cNvSpPr/>
              <p:nvPr/>
            </p:nvSpPr>
            <p:spPr>
              <a:xfrm>
                <a:off x="6420525" y="4065708"/>
                <a:ext cx="168511" cy="276289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4158" extrusionOk="0">
                    <a:moveTo>
                      <a:pt x="608" y="0"/>
                    </a:moveTo>
                    <a:lnTo>
                      <a:pt x="1" y="411"/>
                    </a:lnTo>
                    <a:cubicBezTo>
                      <a:pt x="1" y="411"/>
                      <a:pt x="322" y="3248"/>
                      <a:pt x="1179" y="3961"/>
                    </a:cubicBezTo>
                    <a:cubicBezTo>
                      <a:pt x="1339" y="4095"/>
                      <a:pt x="1473" y="4158"/>
                      <a:pt x="1580" y="4158"/>
                    </a:cubicBezTo>
                    <a:cubicBezTo>
                      <a:pt x="1584" y="4158"/>
                      <a:pt x="1589" y="4158"/>
                      <a:pt x="1593" y="4158"/>
                    </a:cubicBezTo>
                    <a:cubicBezTo>
                      <a:pt x="2026" y="4158"/>
                      <a:pt x="2017" y="3266"/>
                      <a:pt x="2017" y="3266"/>
                    </a:cubicBezTo>
                    <a:lnTo>
                      <a:pt x="2017" y="3266"/>
                    </a:lnTo>
                    <a:cubicBezTo>
                      <a:pt x="2017" y="3266"/>
                      <a:pt x="2181" y="3432"/>
                      <a:pt x="2317" y="3432"/>
                    </a:cubicBezTo>
                    <a:cubicBezTo>
                      <a:pt x="2437" y="3432"/>
                      <a:pt x="2536" y="3306"/>
                      <a:pt x="2490" y="2837"/>
                    </a:cubicBezTo>
                    <a:cubicBezTo>
                      <a:pt x="2410" y="1972"/>
                      <a:pt x="1642" y="1053"/>
                      <a:pt x="1116" y="500"/>
                    </a:cubicBezTo>
                    <a:cubicBezTo>
                      <a:pt x="840" y="206"/>
                      <a:pt x="625" y="18"/>
                      <a:pt x="6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547;p46">
                <a:extLst>
                  <a:ext uri="{FF2B5EF4-FFF2-40B4-BE49-F238E27FC236}">
                    <a16:creationId xmlns:a16="http://schemas.microsoft.com/office/drawing/2014/main" id="{CFCFEB57-BE44-4BBE-89EE-7B09D55AE9E6}"/>
                  </a:ext>
                </a:extLst>
              </p:cNvPr>
              <p:cNvSpPr/>
              <p:nvPr/>
            </p:nvSpPr>
            <p:spPr>
              <a:xfrm>
                <a:off x="6420525" y="4065708"/>
                <a:ext cx="130503" cy="276289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4158" extrusionOk="0">
                    <a:moveTo>
                      <a:pt x="608" y="0"/>
                    </a:moveTo>
                    <a:lnTo>
                      <a:pt x="1" y="411"/>
                    </a:lnTo>
                    <a:cubicBezTo>
                      <a:pt x="1" y="411"/>
                      <a:pt x="322" y="3248"/>
                      <a:pt x="1179" y="3961"/>
                    </a:cubicBezTo>
                    <a:cubicBezTo>
                      <a:pt x="1339" y="4095"/>
                      <a:pt x="1473" y="4158"/>
                      <a:pt x="1580" y="4158"/>
                    </a:cubicBezTo>
                    <a:cubicBezTo>
                      <a:pt x="1964" y="2918"/>
                      <a:pt x="1473" y="1356"/>
                      <a:pt x="1116" y="500"/>
                    </a:cubicBezTo>
                    <a:cubicBezTo>
                      <a:pt x="840" y="206"/>
                      <a:pt x="625" y="18"/>
                      <a:pt x="608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48;p46">
                <a:extLst>
                  <a:ext uri="{FF2B5EF4-FFF2-40B4-BE49-F238E27FC236}">
                    <a16:creationId xmlns:a16="http://schemas.microsoft.com/office/drawing/2014/main" id="{76F2F292-A968-4BD9-B05D-C58E8125E102}"/>
                  </a:ext>
                </a:extLst>
              </p:cNvPr>
              <p:cNvSpPr/>
              <p:nvPr/>
            </p:nvSpPr>
            <p:spPr>
              <a:xfrm>
                <a:off x="5917916" y="4075210"/>
                <a:ext cx="594506" cy="382339"/>
              </a:xfrm>
              <a:custGeom>
                <a:avLst/>
                <a:gdLst/>
                <a:ahLst/>
                <a:cxnLst/>
                <a:rect l="l" t="t" r="r" b="b"/>
                <a:pathLst>
                  <a:path w="8947" h="5754" extrusionOk="0">
                    <a:moveTo>
                      <a:pt x="1169" y="0"/>
                    </a:moveTo>
                    <a:cubicBezTo>
                      <a:pt x="1151" y="27"/>
                      <a:pt x="946" y="268"/>
                      <a:pt x="714" y="678"/>
                    </a:cubicBezTo>
                    <a:cubicBezTo>
                      <a:pt x="392" y="1231"/>
                      <a:pt x="18" y="2106"/>
                      <a:pt x="9" y="3185"/>
                    </a:cubicBezTo>
                    <a:cubicBezTo>
                      <a:pt x="0" y="4948"/>
                      <a:pt x="1028" y="5753"/>
                      <a:pt x="3628" y="5753"/>
                    </a:cubicBezTo>
                    <a:cubicBezTo>
                      <a:pt x="3778" y="5753"/>
                      <a:pt x="3934" y="5751"/>
                      <a:pt x="4095" y="5745"/>
                    </a:cubicBezTo>
                    <a:lnTo>
                      <a:pt x="4844" y="5745"/>
                    </a:lnTo>
                    <a:cubicBezTo>
                      <a:pt x="5005" y="5751"/>
                      <a:pt x="5161" y="5753"/>
                      <a:pt x="5311" y="5753"/>
                    </a:cubicBezTo>
                    <a:cubicBezTo>
                      <a:pt x="7911" y="5753"/>
                      <a:pt x="8947" y="4948"/>
                      <a:pt x="8930" y="3185"/>
                    </a:cubicBezTo>
                    <a:cubicBezTo>
                      <a:pt x="8921" y="2141"/>
                      <a:pt x="8573" y="1294"/>
                      <a:pt x="8261" y="732"/>
                    </a:cubicBezTo>
                    <a:cubicBezTo>
                      <a:pt x="8011" y="286"/>
                      <a:pt x="7788" y="27"/>
                      <a:pt x="77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49;p46">
                <a:extLst>
                  <a:ext uri="{FF2B5EF4-FFF2-40B4-BE49-F238E27FC236}">
                    <a16:creationId xmlns:a16="http://schemas.microsoft.com/office/drawing/2014/main" id="{BF608E92-4C44-486B-8C32-4036A5F4D909}"/>
                  </a:ext>
                </a:extLst>
              </p:cNvPr>
              <p:cNvSpPr/>
              <p:nvPr/>
            </p:nvSpPr>
            <p:spPr>
              <a:xfrm>
                <a:off x="5965293" y="4075210"/>
                <a:ext cx="501546" cy="89571"/>
              </a:xfrm>
              <a:custGeom>
                <a:avLst/>
                <a:gdLst/>
                <a:ahLst/>
                <a:cxnLst/>
                <a:rect l="l" t="t" r="r" b="b"/>
                <a:pathLst>
                  <a:path w="7548" h="1348" extrusionOk="0">
                    <a:moveTo>
                      <a:pt x="456" y="0"/>
                    </a:moveTo>
                    <a:cubicBezTo>
                      <a:pt x="438" y="27"/>
                      <a:pt x="233" y="268"/>
                      <a:pt x="1" y="678"/>
                    </a:cubicBezTo>
                    <a:cubicBezTo>
                      <a:pt x="634" y="973"/>
                      <a:pt x="1838" y="1338"/>
                      <a:pt x="3935" y="1347"/>
                    </a:cubicBezTo>
                    <a:cubicBezTo>
                      <a:pt x="3959" y="1347"/>
                      <a:pt x="3983" y="1347"/>
                      <a:pt x="4006" y="1347"/>
                    </a:cubicBezTo>
                    <a:cubicBezTo>
                      <a:pt x="5585" y="1347"/>
                      <a:pt x="6748" y="1057"/>
                      <a:pt x="7548" y="732"/>
                    </a:cubicBezTo>
                    <a:cubicBezTo>
                      <a:pt x="7298" y="286"/>
                      <a:pt x="7075" y="27"/>
                      <a:pt x="7057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50;p46">
                <a:extLst>
                  <a:ext uri="{FF2B5EF4-FFF2-40B4-BE49-F238E27FC236}">
                    <a16:creationId xmlns:a16="http://schemas.microsoft.com/office/drawing/2014/main" id="{C61F9ECB-384C-4D18-8028-2984AF09581D}"/>
                  </a:ext>
                </a:extLst>
              </p:cNvPr>
              <p:cNvSpPr/>
              <p:nvPr/>
            </p:nvSpPr>
            <p:spPr>
              <a:xfrm>
                <a:off x="5772662" y="3451334"/>
                <a:ext cx="873785" cy="685539"/>
              </a:xfrm>
              <a:custGeom>
                <a:avLst/>
                <a:gdLst/>
                <a:ahLst/>
                <a:cxnLst/>
                <a:rect l="l" t="t" r="r" b="b"/>
                <a:pathLst>
                  <a:path w="13150" h="10317" extrusionOk="0">
                    <a:moveTo>
                      <a:pt x="5583" y="1"/>
                    </a:moveTo>
                    <a:cubicBezTo>
                      <a:pt x="5402" y="1"/>
                      <a:pt x="4942" y="224"/>
                      <a:pt x="3818" y="1084"/>
                    </a:cubicBezTo>
                    <a:cubicBezTo>
                      <a:pt x="2150" y="2368"/>
                      <a:pt x="509" y="4313"/>
                      <a:pt x="250" y="6392"/>
                    </a:cubicBezTo>
                    <a:cubicBezTo>
                      <a:pt x="0" y="8470"/>
                      <a:pt x="2534" y="10317"/>
                      <a:pt x="6789" y="10317"/>
                    </a:cubicBezTo>
                    <a:cubicBezTo>
                      <a:pt x="13052" y="10317"/>
                      <a:pt x="13150" y="6347"/>
                      <a:pt x="10714" y="3136"/>
                    </a:cubicBezTo>
                    <a:cubicBezTo>
                      <a:pt x="9020" y="907"/>
                      <a:pt x="7562" y="553"/>
                      <a:pt x="6770" y="553"/>
                    </a:cubicBezTo>
                    <a:cubicBezTo>
                      <a:pt x="6423" y="553"/>
                      <a:pt x="6204" y="621"/>
                      <a:pt x="6147" y="629"/>
                    </a:cubicBezTo>
                    <a:cubicBezTo>
                      <a:pt x="6141" y="629"/>
                      <a:pt x="6136" y="630"/>
                      <a:pt x="6132" y="630"/>
                    </a:cubicBezTo>
                    <a:cubicBezTo>
                      <a:pt x="5995" y="630"/>
                      <a:pt x="6402" y="365"/>
                      <a:pt x="6281" y="192"/>
                    </a:cubicBezTo>
                    <a:cubicBezTo>
                      <a:pt x="6258" y="162"/>
                      <a:pt x="6225" y="149"/>
                      <a:pt x="6184" y="149"/>
                    </a:cubicBezTo>
                    <a:cubicBezTo>
                      <a:pt x="5984" y="149"/>
                      <a:pt x="5604" y="460"/>
                      <a:pt x="5433" y="549"/>
                    </a:cubicBezTo>
                    <a:cubicBezTo>
                      <a:pt x="5409" y="560"/>
                      <a:pt x="5394" y="565"/>
                      <a:pt x="5387" y="565"/>
                    </a:cubicBezTo>
                    <a:cubicBezTo>
                      <a:pt x="5331" y="565"/>
                      <a:pt x="5692" y="269"/>
                      <a:pt x="5692" y="111"/>
                    </a:cubicBezTo>
                    <a:cubicBezTo>
                      <a:pt x="5692" y="53"/>
                      <a:pt x="5670" y="1"/>
                      <a:pt x="55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51;p46">
                <a:extLst>
                  <a:ext uri="{FF2B5EF4-FFF2-40B4-BE49-F238E27FC236}">
                    <a16:creationId xmlns:a16="http://schemas.microsoft.com/office/drawing/2014/main" id="{F19416C9-A26D-4C2F-8B87-4E46E36F9F29}"/>
                  </a:ext>
                </a:extLst>
              </p:cNvPr>
              <p:cNvSpPr/>
              <p:nvPr/>
            </p:nvSpPr>
            <p:spPr>
              <a:xfrm>
                <a:off x="6019846" y="3774469"/>
                <a:ext cx="64653" cy="8146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226" extrusionOk="0">
                    <a:moveTo>
                      <a:pt x="558" y="1"/>
                    </a:moveTo>
                    <a:cubicBezTo>
                      <a:pt x="247" y="1"/>
                      <a:pt x="70" y="773"/>
                      <a:pt x="9" y="1109"/>
                    </a:cubicBezTo>
                    <a:cubicBezTo>
                      <a:pt x="0" y="1163"/>
                      <a:pt x="27" y="1208"/>
                      <a:pt x="81" y="1217"/>
                    </a:cubicBezTo>
                    <a:cubicBezTo>
                      <a:pt x="86" y="1218"/>
                      <a:pt x="92" y="1218"/>
                      <a:pt x="98" y="1218"/>
                    </a:cubicBezTo>
                    <a:cubicBezTo>
                      <a:pt x="138" y="1218"/>
                      <a:pt x="180" y="1192"/>
                      <a:pt x="188" y="1145"/>
                    </a:cubicBezTo>
                    <a:cubicBezTo>
                      <a:pt x="294" y="598"/>
                      <a:pt x="469" y="182"/>
                      <a:pt x="560" y="182"/>
                    </a:cubicBezTo>
                    <a:cubicBezTo>
                      <a:pt x="561" y="182"/>
                      <a:pt x="561" y="182"/>
                      <a:pt x="562" y="182"/>
                    </a:cubicBezTo>
                    <a:cubicBezTo>
                      <a:pt x="669" y="200"/>
                      <a:pt x="768" y="655"/>
                      <a:pt x="785" y="1136"/>
                    </a:cubicBezTo>
                    <a:cubicBezTo>
                      <a:pt x="785" y="1190"/>
                      <a:pt x="830" y="1225"/>
                      <a:pt x="875" y="1225"/>
                    </a:cubicBezTo>
                    <a:cubicBezTo>
                      <a:pt x="928" y="1225"/>
                      <a:pt x="973" y="1181"/>
                      <a:pt x="964" y="1127"/>
                    </a:cubicBezTo>
                    <a:cubicBezTo>
                      <a:pt x="964" y="878"/>
                      <a:pt x="910" y="57"/>
                      <a:pt x="589" y="3"/>
                    </a:cubicBezTo>
                    <a:cubicBezTo>
                      <a:pt x="579" y="2"/>
                      <a:pt x="568" y="1"/>
                      <a:pt x="5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52;p46">
                <a:extLst>
                  <a:ext uri="{FF2B5EF4-FFF2-40B4-BE49-F238E27FC236}">
                    <a16:creationId xmlns:a16="http://schemas.microsoft.com/office/drawing/2014/main" id="{ABB32C85-0133-425A-903A-EA29A75785A6}"/>
                  </a:ext>
                </a:extLst>
              </p:cNvPr>
              <p:cNvSpPr/>
              <p:nvPr/>
            </p:nvSpPr>
            <p:spPr>
              <a:xfrm>
                <a:off x="5895922" y="3864173"/>
                <a:ext cx="140603" cy="60534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911" extrusionOk="0">
                    <a:moveTo>
                      <a:pt x="1054" y="0"/>
                    </a:moveTo>
                    <a:cubicBezTo>
                      <a:pt x="474" y="0"/>
                      <a:pt x="1" y="206"/>
                      <a:pt x="1" y="455"/>
                    </a:cubicBezTo>
                    <a:cubicBezTo>
                      <a:pt x="1" y="705"/>
                      <a:pt x="474" y="910"/>
                      <a:pt x="1054" y="910"/>
                    </a:cubicBezTo>
                    <a:cubicBezTo>
                      <a:pt x="1642" y="910"/>
                      <a:pt x="2115" y="705"/>
                      <a:pt x="2115" y="455"/>
                    </a:cubicBezTo>
                    <a:cubicBezTo>
                      <a:pt x="2115" y="206"/>
                      <a:pt x="1642" y="0"/>
                      <a:pt x="10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3;p46">
                <a:extLst>
                  <a:ext uri="{FF2B5EF4-FFF2-40B4-BE49-F238E27FC236}">
                    <a16:creationId xmlns:a16="http://schemas.microsoft.com/office/drawing/2014/main" id="{BC861FA5-8A92-41AB-8818-75B6ABB6A051}"/>
                  </a:ext>
                </a:extLst>
              </p:cNvPr>
              <p:cNvSpPr/>
              <p:nvPr/>
            </p:nvSpPr>
            <p:spPr>
              <a:xfrm>
                <a:off x="6297863" y="3774469"/>
                <a:ext cx="64055" cy="81465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226" extrusionOk="0">
                    <a:moveTo>
                      <a:pt x="406" y="1"/>
                    </a:moveTo>
                    <a:cubicBezTo>
                      <a:pt x="396" y="1"/>
                      <a:pt x="385" y="2"/>
                      <a:pt x="375" y="3"/>
                    </a:cubicBezTo>
                    <a:cubicBezTo>
                      <a:pt x="54" y="57"/>
                      <a:pt x="0" y="878"/>
                      <a:pt x="0" y="1127"/>
                    </a:cubicBezTo>
                    <a:cubicBezTo>
                      <a:pt x="0" y="1181"/>
                      <a:pt x="36" y="1225"/>
                      <a:pt x="90" y="1225"/>
                    </a:cubicBezTo>
                    <a:cubicBezTo>
                      <a:pt x="134" y="1225"/>
                      <a:pt x="179" y="1190"/>
                      <a:pt x="179" y="1136"/>
                    </a:cubicBezTo>
                    <a:cubicBezTo>
                      <a:pt x="197" y="655"/>
                      <a:pt x="304" y="200"/>
                      <a:pt x="402" y="182"/>
                    </a:cubicBezTo>
                    <a:cubicBezTo>
                      <a:pt x="403" y="182"/>
                      <a:pt x="404" y="182"/>
                      <a:pt x="405" y="182"/>
                    </a:cubicBezTo>
                    <a:cubicBezTo>
                      <a:pt x="495" y="182"/>
                      <a:pt x="671" y="598"/>
                      <a:pt x="776" y="1145"/>
                    </a:cubicBezTo>
                    <a:cubicBezTo>
                      <a:pt x="784" y="1192"/>
                      <a:pt x="826" y="1218"/>
                      <a:pt x="866" y="1218"/>
                    </a:cubicBezTo>
                    <a:cubicBezTo>
                      <a:pt x="872" y="1218"/>
                      <a:pt x="878" y="1218"/>
                      <a:pt x="884" y="1217"/>
                    </a:cubicBezTo>
                    <a:cubicBezTo>
                      <a:pt x="937" y="1208"/>
                      <a:pt x="964" y="1163"/>
                      <a:pt x="955" y="1109"/>
                    </a:cubicBezTo>
                    <a:cubicBezTo>
                      <a:pt x="894" y="773"/>
                      <a:pt x="717" y="1"/>
                      <a:pt x="4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54;p46">
                <a:extLst>
                  <a:ext uri="{FF2B5EF4-FFF2-40B4-BE49-F238E27FC236}">
                    <a16:creationId xmlns:a16="http://schemas.microsoft.com/office/drawing/2014/main" id="{9FEB5387-3662-45CE-973A-437C8E86C972}"/>
                  </a:ext>
                </a:extLst>
              </p:cNvPr>
              <p:cNvSpPr/>
              <p:nvPr/>
            </p:nvSpPr>
            <p:spPr>
              <a:xfrm>
                <a:off x="6345306" y="3864173"/>
                <a:ext cx="140536" cy="60534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911" extrusionOk="0">
                    <a:moveTo>
                      <a:pt x="1062" y="0"/>
                    </a:moveTo>
                    <a:cubicBezTo>
                      <a:pt x="473" y="0"/>
                      <a:pt x="0" y="206"/>
                      <a:pt x="0" y="455"/>
                    </a:cubicBezTo>
                    <a:cubicBezTo>
                      <a:pt x="0" y="705"/>
                      <a:pt x="473" y="910"/>
                      <a:pt x="1062" y="910"/>
                    </a:cubicBezTo>
                    <a:cubicBezTo>
                      <a:pt x="1641" y="910"/>
                      <a:pt x="2114" y="705"/>
                      <a:pt x="2114" y="455"/>
                    </a:cubicBezTo>
                    <a:cubicBezTo>
                      <a:pt x="2114" y="206"/>
                      <a:pt x="1641" y="0"/>
                      <a:pt x="10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55;p46">
                <a:extLst>
                  <a:ext uri="{FF2B5EF4-FFF2-40B4-BE49-F238E27FC236}">
                    <a16:creationId xmlns:a16="http://schemas.microsoft.com/office/drawing/2014/main" id="{FC880A88-25CA-4FE5-8E87-A49D9EA79F3D}"/>
                  </a:ext>
                </a:extLst>
              </p:cNvPr>
              <p:cNvSpPr/>
              <p:nvPr/>
            </p:nvSpPr>
            <p:spPr>
              <a:xfrm>
                <a:off x="5788675" y="3821381"/>
                <a:ext cx="267385" cy="87910"/>
              </a:xfrm>
              <a:custGeom>
                <a:avLst/>
                <a:gdLst/>
                <a:ahLst/>
                <a:cxnLst/>
                <a:rect l="l" t="t" r="r" b="b"/>
                <a:pathLst>
                  <a:path w="4024" h="1323" extrusionOk="0">
                    <a:moveTo>
                      <a:pt x="107" y="0"/>
                    </a:moveTo>
                    <a:cubicBezTo>
                      <a:pt x="67" y="0"/>
                      <a:pt x="26" y="26"/>
                      <a:pt x="18" y="64"/>
                    </a:cubicBezTo>
                    <a:cubicBezTo>
                      <a:pt x="0" y="118"/>
                      <a:pt x="27" y="163"/>
                      <a:pt x="80" y="180"/>
                    </a:cubicBezTo>
                    <a:lnTo>
                      <a:pt x="3899" y="1322"/>
                    </a:lnTo>
                    <a:lnTo>
                      <a:pt x="3916" y="1322"/>
                    </a:lnTo>
                    <a:cubicBezTo>
                      <a:pt x="3961" y="1322"/>
                      <a:pt x="3997" y="1296"/>
                      <a:pt x="4006" y="1260"/>
                    </a:cubicBezTo>
                    <a:cubicBezTo>
                      <a:pt x="4024" y="1215"/>
                      <a:pt x="3997" y="1162"/>
                      <a:pt x="3943" y="1144"/>
                    </a:cubicBezTo>
                    <a:lnTo>
                      <a:pt x="125" y="2"/>
                    </a:lnTo>
                    <a:cubicBezTo>
                      <a:pt x="119" y="1"/>
                      <a:pt x="113" y="0"/>
                      <a:pt x="1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56;p46">
                <a:extLst>
                  <a:ext uri="{FF2B5EF4-FFF2-40B4-BE49-F238E27FC236}">
                    <a16:creationId xmlns:a16="http://schemas.microsoft.com/office/drawing/2014/main" id="{B2317557-6DA1-42B3-8331-D075FBD58037}"/>
                  </a:ext>
                </a:extLst>
              </p:cNvPr>
              <p:cNvSpPr/>
              <p:nvPr/>
            </p:nvSpPr>
            <p:spPr>
              <a:xfrm>
                <a:off x="5910740" y="4050159"/>
                <a:ext cx="141733" cy="34021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512" extrusionOk="0">
                    <a:moveTo>
                      <a:pt x="2037" y="1"/>
                    </a:moveTo>
                    <a:cubicBezTo>
                      <a:pt x="2030" y="1"/>
                      <a:pt x="2024" y="1"/>
                      <a:pt x="2017" y="3"/>
                    </a:cubicBezTo>
                    <a:lnTo>
                      <a:pt x="90" y="333"/>
                    </a:lnTo>
                    <a:cubicBezTo>
                      <a:pt x="37" y="342"/>
                      <a:pt x="1" y="386"/>
                      <a:pt x="10" y="440"/>
                    </a:cubicBezTo>
                    <a:cubicBezTo>
                      <a:pt x="19" y="484"/>
                      <a:pt x="63" y="511"/>
                      <a:pt x="99" y="511"/>
                    </a:cubicBezTo>
                    <a:lnTo>
                      <a:pt x="117" y="511"/>
                    </a:lnTo>
                    <a:lnTo>
                      <a:pt x="2053" y="181"/>
                    </a:lnTo>
                    <a:cubicBezTo>
                      <a:pt x="2097" y="172"/>
                      <a:pt x="2133" y="119"/>
                      <a:pt x="2124" y="74"/>
                    </a:cubicBezTo>
                    <a:cubicBezTo>
                      <a:pt x="2116" y="27"/>
                      <a:pt x="2081" y="1"/>
                      <a:pt x="20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57;p46">
                <a:extLst>
                  <a:ext uri="{FF2B5EF4-FFF2-40B4-BE49-F238E27FC236}">
                    <a16:creationId xmlns:a16="http://schemas.microsoft.com/office/drawing/2014/main" id="{08855761-6606-417A-9B3C-30B72DE2F58D}"/>
                  </a:ext>
                </a:extLst>
              </p:cNvPr>
              <p:cNvSpPr/>
              <p:nvPr/>
            </p:nvSpPr>
            <p:spPr>
              <a:xfrm>
                <a:off x="6313278" y="3821381"/>
                <a:ext cx="267385" cy="87910"/>
              </a:xfrm>
              <a:custGeom>
                <a:avLst/>
                <a:gdLst/>
                <a:ahLst/>
                <a:cxnLst/>
                <a:rect l="l" t="t" r="r" b="b"/>
                <a:pathLst>
                  <a:path w="4024" h="1323" extrusionOk="0">
                    <a:moveTo>
                      <a:pt x="3916" y="0"/>
                    </a:moveTo>
                    <a:cubicBezTo>
                      <a:pt x="3910" y="0"/>
                      <a:pt x="3905" y="1"/>
                      <a:pt x="3899" y="2"/>
                    </a:cubicBezTo>
                    <a:lnTo>
                      <a:pt x="81" y="1144"/>
                    </a:lnTo>
                    <a:cubicBezTo>
                      <a:pt x="27" y="1162"/>
                      <a:pt x="0" y="1215"/>
                      <a:pt x="18" y="1260"/>
                    </a:cubicBezTo>
                    <a:cubicBezTo>
                      <a:pt x="27" y="1296"/>
                      <a:pt x="63" y="1322"/>
                      <a:pt x="107" y="1322"/>
                    </a:cubicBezTo>
                    <a:lnTo>
                      <a:pt x="134" y="1322"/>
                    </a:lnTo>
                    <a:lnTo>
                      <a:pt x="3943" y="180"/>
                    </a:lnTo>
                    <a:cubicBezTo>
                      <a:pt x="3997" y="163"/>
                      <a:pt x="4024" y="118"/>
                      <a:pt x="4006" y="64"/>
                    </a:cubicBezTo>
                    <a:cubicBezTo>
                      <a:pt x="3998" y="26"/>
                      <a:pt x="3956" y="0"/>
                      <a:pt x="39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558;p46">
                <a:extLst>
                  <a:ext uri="{FF2B5EF4-FFF2-40B4-BE49-F238E27FC236}">
                    <a16:creationId xmlns:a16="http://schemas.microsoft.com/office/drawing/2014/main" id="{05971D85-A0E5-4680-888B-54090D25B80B}"/>
                  </a:ext>
                </a:extLst>
              </p:cNvPr>
              <p:cNvSpPr/>
              <p:nvPr/>
            </p:nvSpPr>
            <p:spPr>
              <a:xfrm>
                <a:off x="6351818" y="4050159"/>
                <a:ext cx="141733" cy="34021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512" extrusionOk="0">
                    <a:moveTo>
                      <a:pt x="96" y="1"/>
                    </a:moveTo>
                    <a:cubicBezTo>
                      <a:pt x="52" y="1"/>
                      <a:pt x="17" y="27"/>
                      <a:pt x="9" y="74"/>
                    </a:cubicBezTo>
                    <a:cubicBezTo>
                      <a:pt x="0" y="119"/>
                      <a:pt x="36" y="172"/>
                      <a:pt x="80" y="181"/>
                    </a:cubicBezTo>
                    <a:lnTo>
                      <a:pt x="2016" y="511"/>
                    </a:lnTo>
                    <a:lnTo>
                      <a:pt x="2034" y="511"/>
                    </a:lnTo>
                    <a:cubicBezTo>
                      <a:pt x="2079" y="511"/>
                      <a:pt x="2114" y="484"/>
                      <a:pt x="2123" y="440"/>
                    </a:cubicBezTo>
                    <a:cubicBezTo>
                      <a:pt x="2132" y="386"/>
                      <a:pt x="2097" y="342"/>
                      <a:pt x="2052" y="333"/>
                    </a:cubicBezTo>
                    <a:lnTo>
                      <a:pt x="116" y="3"/>
                    </a:lnTo>
                    <a:cubicBezTo>
                      <a:pt x="109" y="1"/>
                      <a:pt x="103" y="1"/>
                      <a:pt x="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559;p46">
                <a:extLst>
                  <a:ext uri="{FF2B5EF4-FFF2-40B4-BE49-F238E27FC236}">
                    <a16:creationId xmlns:a16="http://schemas.microsoft.com/office/drawing/2014/main" id="{8FE688FA-7E60-4760-BEB7-A2984C79C48C}"/>
                  </a:ext>
                </a:extLst>
              </p:cNvPr>
              <p:cNvSpPr/>
              <p:nvPr/>
            </p:nvSpPr>
            <p:spPr>
              <a:xfrm>
                <a:off x="6032272" y="3873675"/>
                <a:ext cx="355162" cy="21163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3185" extrusionOk="0">
                    <a:moveTo>
                      <a:pt x="2392" y="0"/>
                    </a:moveTo>
                    <a:cubicBezTo>
                      <a:pt x="2151" y="0"/>
                      <a:pt x="1928" y="0"/>
                      <a:pt x="1722" y="9"/>
                    </a:cubicBezTo>
                    <a:cubicBezTo>
                      <a:pt x="1642" y="9"/>
                      <a:pt x="1553" y="18"/>
                      <a:pt x="1473" y="18"/>
                    </a:cubicBezTo>
                    <a:cubicBezTo>
                      <a:pt x="1267" y="36"/>
                      <a:pt x="1089" y="54"/>
                      <a:pt x="928" y="89"/>
                    </a:cubicBezTo>
                    <a:cubicBezTo>
                      <a:pt x="536" y="170"/>
                      <a:pt x="277" y="330"/>
                      <a:pt x="197" y="651"/>
                    </a:cubicBezTo>
                    <a:cubicBezTo>
                      <a:pt x="19" y="1338"/>
                      <a:pt x="1" y="2123"/>
                      <a:pt x="54" y="2471"/>
                    </a:cubicBezTo>
                    <a:cubicBezTo>
                      <a:pt x="90" y="2730"/>
                      <a:pt x="224" y="2908"/>
                      <a:pt x="688" y="3024"/>
                    </a:cubicBezTo>
                    <a:cubicBezTo>
                      <a:pt x="875" y="3060"/>
                      <a:pt x="1098" y="3096"/>
                      <a:pt x="1383" y="3122"/>
                    </a:cubicBezTo>
                    <a:cubicBezTo>
                      <a:pt x="1401" y="3122"/>
                      <a:pt x="1419" y="3122"/>
                      <a:pt x="1428" y="3131"/>
                    </a:cubicBezTo>
                    <a:cubicBezTo>
                      <a:pt x="1705" y="3149"/>
                      <a:pt x="1937" y="3167"/>
                      <a:pt x="2133" y="3176"/>
                    </a:cubicBezTo>
                    <a:cubicBezTo>
                      <a:pt x="2374" y="3185"/>
                      <a:pt x="2552" y="3185"/>
                      <a:pt x="2686" y="3185"/>
                    </a:cubicBezTo>
                    <a:lnTo>
                      <a:pt x="2855" y="3185"/>
                    </a:lnTo>
                    <a:cubicBezTo>
                      <a:pt x="3061" y="3185"/>
                      <a:pt x="3337" y="3176"/>
                      <a:pt x="3676" y="3149"/>
                    </a:cubicBezTo>
                    <a:cubicBezTo>
                      <a:pt x="3765" y="3140"/>
                      <a:pt x="3864" y="3131"/>
                      <a:pt x="3962" y="3122"/>
                    </a:cubicBezTo>
                    <a:cubicBezTo>
                      <a:pt x="4113" y="3114"/>
                      <a:pt x="4256" y="3096"/>
                      <a:pt x="4372" y="3078"/>
                    </a:cubicBezTo>
                    <a:cubicBezTo>
                      <a:pt x="5077" y="2962"/>
                      <a:pt x="5255" y="2775"/>
                      <a:pt x="5300" y="2471"/>
                    </a:cubicBezTo>
                    <a:cubicBezTo>
                      <a:pt x="5300" y="2427"/>
                      <a:pt x="5309" y="2373"/>
                      <a:pt x="5318" y="2302"/>
                    </a:cubicBezTo>
                    <a:cubicBezTo>
                      <a:pt x="5344" y="1909"/>
                      <a:pt x="5309" y="1240"/>
                      <a:pt x="5157" y="651"/>
                    </a:cubicBezTo>
                    <a:cubicBezTo>
                      <a:pt x="5068" y="312"/>
                      <a:pt x="4791" y="152"/>
                      <a:pt x="4363" y="71"/>
                    </a:cubicBezTo>
                    <a:cubicBezTo>
                      <a:pt x="4211" y="45"/>
                      <a:pt x="4033" y="27"/>
                      <a:pt x="3828" y="18"/>
                    </a:cubicBezTo>
                    <a:cubicBezTo>
                      <a:pt x="3560" y="0"/>
                      <a:pt x="3257" y="0"/>
                      <a:pt x="29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560;p46">
                <a:extLst>
                  <a:ext uri="{FF2B5EF4-FFF2-40B4-BE49-F238E27FC236}">
                    <a16:creationId xmlns:a16="http://schemas.microsoft.com/office/drawing/2014/main" id="{D6CA1B88-C418-4173-B927-2736B75ACCDB}"/>
                  </a:ext>
                </a:extLst>
              </p:cNvPr>
              <p:cNvSpPr/>
              <p:nvPr/>
            </p:nvSpPr>
            <p:spPr>
              <a:xfrm>
                <a:off x="6067821" y="3874804"/>
                <a:ext cx="62328" cy="206984"/>
              </a:xfrm>
              <a:custGeom>
                <a:avLst/>
                <a:gdLst/>
                <a:ahLst/>
                <a:cxnLst/>
                <a:rect l="l" t="t" r="r" b="b"/>
                <a:pathLst>
                  <a:path w="938" h="3115" extrusionOk="0">
                    <a:moveTo>
                      <a:pt x="938" y="1"/>
                    </a:moveTo>
                    <a:lnTo>
                      <a:pt x="938" y="1"/>
                    </a:lnTo>
                    <a:cubicBezTo>
                      <a:pt x="732" y="19"/>
                      <a:pt x="554" y="37"/>
                      <a:pt x="393" y="72"/>
                    </a:cubicBezTo>
                    <a:cubicBezTo>
                      <a:pt x="260" y="652"/>
                      <a:pt x="1" y="1928"/>
                      <a:pt x="153" y="3007"/>
                    </a:cubicBezTo>
                    <a:cubicBezTo>
                      <a:pt x="340" y="3043"/>
                      <a:pt x="563" y="3079"/>
                      <a:pt x="848" y="3105"/>
                    </a:cubicBezTo>
                    <a:cubicBezTo>
                      <a:pt x="866" y="3105"/>
                      <a:pt x="884" y="3105"/>
                      <a:pt x="893" y="3114"/>
                    </a:cubicBezTo>
                    <a:cubicBezTo>
                      <a:pt x="813" y="2249"/>
                      <a:pt x="759" y="1071"/>
                      <a:pt x="9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561;p46">
                <a:extLst>
                  <a:ext uri="{FF2B5EF4-FFF2-40B4-BE49-F238E27FC236}">
                    <a16:creationId xmlns:a16="http://schemas.microsoft.com/office/drawing/2014/main" id="{262F7CF8-AAF2-4A73-BAA0-78C04614DCE0}"/>
                  </a:ext>
                </a:extLst>
              </p:cNvPr>
              <p:cNvSpPr/>
              <p:nvPr/>
            </p:nvSpPr>
            <p:spPr>
              <a:xfrm>
                <a:off x="6168024" y="3873675"/>
                <a:ext cx="58142" cy="211635"/>
              </a:xfrm>
              <a:custGeom>
                <a:avLst/>
                <a:gdLst/>
                <a:ahLst/>
                <a:cxnLst/>
                <a:rect l="l" t="t" r="r" b="b"/>
                <a:pathLst>
                  <a:path w="875" h="3185" extrusionOk="0">
                    <a:moveTo>
                      <a:pt x="349" y="0"/>
                    </a:moveTo>
                    <a:cubicBezTo>
                      <a:pt x="286" y="277"/>
                      <a:pt x="161" y="821"/>
                      <a:pt x="90" y="1463"/>
                    </a:cubicBezTo>
                    <a:cubicBezTo>
                      <a:pt x="27" y="2007"/>
                      <a:pt x="1" y="2623"/>
                      <a:pt x="90" y="3176"/>
                    </a:cubicBezTo>
                    <a:cubicBezTo>
                      <a:pt x="331" y="3185"/>
                      <a:pt x="509" y="3185"/>
                      <a:pt x="643" y="3185"/>
                    </a:cubicBezTo>
                    <a:lnTo>
                      <a:pt x="812" y="3185"/>
                    </a:lnTo>
                    <a:cubicBezTo>
                      <a:pt x="786" y="2846"/>
                      <a:pt x="759" y="2462"/>
                      <a:pt x="741" y="2061"/>
                    </a:cubicBezTo>
                    <a:cubicBezTo>
                      <a:pt x="732" y="1401"/>
                      <a:pt x="750" y="678"/>
                      <a:pt x="8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562;p46">
                <a:extLst>
                  <a:ext uri="{FF2B5EF4-FFF2-40B4-BE49-F238E27FC236}">
                    <a16:creationId xmlns:a16="http://schemas.microsoft.com/office/drawing/2014/main" id="{4F5263A5-D23B-4C82-ACD3-0B8624BC6009}"/>
                  </a:ext>
                </a:extLst>
              </p:cNvPr>
              <p:cNvSpPr/>
              <p:nvPr/>
            </p:nvSpPr>
            <p:spPr>
              <a:xfrm>
                <a:off x="6268227" y="3874804"/>
                <a:ext cx="54553" cy="20818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3133" extrusionOk="0">
                    <a:moveTo>
                      <a:pt x="277" y="1"/>
                    </a:moveTo>
                    <a:cubicBezTo>
                      <a:pt x="170" y="518"/>
                      <a:pt x="0" y="1410"/>
                      <a:pt x="27" y="2276"/>
                    </a:cubicBezTo>
                    <a:cubicBezTo>
                      <a:pt x="36" y="2570"/>
                      <a:pt x="63" y="2856"/>
                      <a:pt x="125" y="3132"/>
                    </a:cubicBezTo>
                    <a:cubicBezTo>
                      <a:pt x="214" y="3123"/>
                      <a:pt x="313" y="3114"/>
                      <a:pt x="411" y="3105"/>
                    </a:cubicBezTo>
                    <a:cubicBezTo>
                      <a:pt x="562" y="3097"/>
                      <a:pt x="705" y="3079"/>
                      <a:pt x="821" y="3061"/>
                    </a:cubicBezTo>
                    <a:cubicBezTo>
                      <a:pt x="803" y="2829"/>
                      <a:pt x="776" y="2570"/>
                      <a:pt x="759" y="2303"/>
                    </a:cubicBezTo>
                    <a:cubicBezTo>
                      <a:pt x="723" y="1616"/>
                      <a:pt x="714" y="813"/>
                      <a:pt x="812" y="54"/>
                    </a:cubicBezTo>
                    <a:cubicBezTo>
                      <a:pt x="660" y="28"/>
                      <a:pt x="482" y="10"/>
                      <a:pt x="2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563;p46">
                <a:extLst>
                  <a:ext uri="{FF2B5EF4-FFF2-40B4-BE49-F238E27FC236}">
                    <a16:creationId xmlns:a16="http://schemas.microsoft.com/office/drawing/2014/main" id="{6D633C10-747C-4C46-BF80-4D62CE02E66F}"/>
                  </a:ext>
                </a:extLst>
              </p:cNvPr>
              <p:cNvSpPr/>
              <p:nvPr/>
            </p:nvSpPr>
            <p:spPr>
              <a:xfrm>
                <a:off x="6076725" y="3575193"/>
                <a:ext cx="215888" cy="101731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1531" extrusionOk="0">
                    <a:moveTo>
                      <a:pt x="1687" y="156"/>
                    </a:moveTo>
                    <a:cubicBezTo>
                      <a:pt x="1705" y="156"/>
                      <a:pt x="1723" y="156"/>
                      <a:pt x="1740" y="174"/>
                    </a:cubicBezTo>
                    <a:cubicBezTo>
                      <a:pt x="1856" y="255"/>
                      <a:pt x="1910" y="567"/>
                      <a:pt x="1821" y="861"/>
                    </a:cubicBezTo>
                    <a:cubicBezTo>
                      <a:pt x="1812" y="915"/>
                      <a:pt x="1785" y="986"/>
                      <a:pt x="1749" y="1049"/>
                    </a:cubicBezTo>
                    <a:cubicBezTo>
                      <a:pt x="1705" y="1013"/>
                      <a:pt x="1678" y="968"/>
                      <a:pt x="1642" y="915"/>
                    </a:cubicBezTo>
                    <a:cubicBezTo>
                      <a:pt x="1464" y="629"/>
                      <a:pt x="1446" y="299"/>
                      <a:pt x="1615" y="183"/>
                    </a:cubicBezTo>
                    <a:cubicBezTo>
                      <a:pt x="1642" y="165"/>
                      <a:pt x="1660" y="156"/>
                      <a:pt x="1687" y="156"/>
                    </a:cubicBezTo>
                    <a:close/>
                    <a:moveTo>
                      <a:pt x="2908" y="0"/>
                    </a:moveTo>
                    <a:cubicBezTo>
                      <a:pt x="2896" y="0"/>
                      <a:pt x="2882" y="5"/>
                      <a:pt x="2873" y="14"/>
                    </a:cubicBezTo>
                    <a:cubicBezTo>
                      <a:pt x="2856" y="23"/>
                      <a:pt x="2856" y="58"/>
                      <a:pt x="2864" y="76"/>
                    </a:cubicBezTo>
                    <a:cubicBezTo>
                      <a:pt x="2873" y="76"/>
                      <a:pt x="3150" y="433"/>
                      <a:pt x="3087" y="772"/>
                    </a:cubicBezTo>
                    <a:cubicBezTo>
                      <a:pt x="3052" y="933"/>
                      <a:pt x="2945" y="1075"/>
                      <a:pt x="2757" y="1182"/>
                    </a:cubicBezTo>
                    <a:cubicBezTo>
                      <a:pt x="2595" y="1275"/>
                      <a:pt x="2444" y="1313"/>
                      <a:pt x="2306" y="1313"/>
                    </a:cubicBezTo>
                    <a:cubicBezTo>
                      <a:pt x="2110" y="1313"/>
                      <a:pt x="1943" y="1235"/>
                      <a:pt x="1812" y="1120"/>
                    </a:cubicBezTo>
                    <a:cubicBezTo>
                      <a:pt x="1856" y="1049"/>
                      <a:pt x="1883" y="977"/>
                      <a:pt x="1910" y="888"/>
                    </a:cubicBezTo>
                    <a:cubicBezTo>
                      <a:pt x="2008" y="576"/>
                      <a:pt x="1954" y="210"/>
                      <a:pt x="1794" y="94"/>
                    </a:cubicBezTo>
                    <a:cubicBezTo>
                      <a:pt x="1760" y="73"/>
                      <a:pt x="1724" y="62"/>
                      <a:pt x="1687" y="62"/>
                    </a:cubicBezTo>
                    <a:cubicBezTo>
                      <a:pt x="1646" y="62"/>
                      <a:pt x="1604" y="75"/>
                      <a:pt x="1562" y="103"/>
                    </a:cubicBezTo>
                    <a:cubicBezTo>
                      <a:pt x="1357" y="255"/>
                      <a:pt x="1357" y="638"/>
                      <a:pt x="1571" y="968"/>
                    </a:cubicBezTo>
                    <a:cubicBezTo>
                      <a:pt x="1607" y="1022"/>
                      <a:pt x="1651" y="1084"/>
                      <a:pt x="1696" y="1129"/>
                    </a:cubicBezTo>
                    <a:cubicBezTo>
                      <a:pt x="1580" y="1289"/>
                      <a:pt x="1392" y="1423"/>
                      <a:pt x="1071" y="1441"/>
                    </a:cubicBezTo>
                    <a:cubicBezTo>
                      <a:pt x="1056" y="1442"/>
                      <a:pt x="1042" y="1442"/>
                      <a:pt x="1027" y="1442"/>
                    </a:cubicBezTo>
                    <a:cubicBezTo>
                      <a:pt x="781" y="1442"/>
                      <a:pt x="591" y="1370"/>
                      <a:pt x="456" y="1218"/>
                    </a:cubicBezTo>
                    <a:cubicBezTo>
                      <a:pt x="90" y="826"/>
                      <a:pt x="188" y="58"/>
                      <a:pt x="188" y="49"/>
                    </a:cubicBezTo>
                    <a:cubicBezTo>
                      <a:pt x="197" y="23"/>
                      <a:pt x="179" y="5"/>
                      <a:pt x="152" y="5"/>
                    </a:cubicBezTo>
                    <a:cubicBezTo>
                      <a:pt x="148" y="3"/>
                      <a:pt x="143" y="2"/>
                      <a:pt x="138" y="2"/>
                    </a:cubicBezTo>
                    <a:cubicBezTo>
                      <a:pt x="117" y="2"/>
                      <a:pt x="99" y="18"/>
                      <a:pt x="99" y="41"/>
                    </a:cubicBezTo>
                    <a:cubicBezTo>
                      <a:pt x="99" y="76"/>
                      <a:pt x="1" y="852"/>
                      <a:pt x="384" y="1281"/>
                    </a:cubicBezTo>
                    <a:cubicBezTo>
                      <a:pt x="545" y="1450"/>
                      <a:pt x="750" y="1530"/>
                      <a:pt x="1018" y="1530"/>
                    </a:cubicBezTo>
                    <a:lnTo>
                      <a:pt x="1071" y="1530"/>
                    </a:lnTo>
                    <a:cubicBezTo>
                      <a:pt x="1366" y="1521"/>
                      <a:pt x="1607" y="1396"/>
                      <a:pt x="1758" y="1191"/>
                    </a:cubicBezTo>
                    <a:cubicBezTo>
                      <a:pt x="1902" y="1320"/>
                      <a:pt x="2082" y="1404"/>
                      <a:pt x="2293" y="1404"/>
                    </a:cubicBezTo>
                    <a:cubicBezTo>
                      <a:pt x="2447" y="1404"/>
                      <a:pt x="2617" y="1359"/>
                      <a:pt x="2802" y="1254"/>
                    </a:cubicBezTo>
                    <a:cubicBezTo>
                      <a:pt x="3016" y="1138"/>
                      <a:pt x="3141" y="977"/>
                      <a:pt x="3177" y="790"/>
                    </a:cubicBezTo>
                    <a:cubicBezTo>
                      <a:pt x="3248" y="406"/>
                      <a:pt x="2954" y="32"/>
                      <a:pt x="2936" y="14"/>
                    </a:cubicBezTo>
                    <a:cubicBezTo>
                      <a:pt x="2931" y="5"/>
                      <a:pt x="2920" y="0"/>
                      <a:pt x="29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564;p46">
                <a:extLst>
                  <a:ext uri="{FF2B5EF4-FFF2-40B4-BE49-F238E27FC236}">
                    <a16:creationId xmlns:a16="http://schemas.microsoft.com/office/drawing/2014/main" id="{451EEA11-3413-4108-8202-36ABB3A7511D}"/>
                  </a:ext>
                </a:extLst>
              </p:cNvPr>
              <p:cNvSpPr/>
              <p:nvPr/>
            </p:nvSpPr>
            <p:spPr>
              <a:xfrm>
                <a:off x="6032272" y="3874273"/>
                <a:ext cx="353368" cy="211037"/>
              </a:xfrm>
              <a:custGeom>
                <a:avLst/>
                <a:gdLst/>
                <a:ahLst/>
                <a:cxnLst/>
                <a:rect l="l" t="t" r="r" b="b"/>
                <a:pathLst>
                  <a:path w="5318" h="3176" extrusionOk="0">
                    <a:moveTo>
                      <a:pt x="1722" y="0"/>
                    </a:moveTo>
                    <a:cubicBezTo>
                      <a:pt x="1642" y="0"/>
                      <a:pt x="1553" y="9"/>
                      <a:pt x="1473" y="9"/>
                    </a:cubicBezTo>
                    <a:cubicBezTo>
                      <a:pt x="1267" y="27"/>
                      <a:pt x="1089" y="45"/>
                      <a:pt x="928" y="80"/>
                    </a:cubicBezTo>
                    <a:cubicBezTo>
                      <a:pt x="536" y="161"/>
                      <a:pt x="277" y="321"/>
                      <a:pt x="197" y="642"/>
                    </a:cubicBezTo>
                    <a:cubicBezTo>
                      <a:pt x="19" y="1329"/>
                      <a:pt x="1" y="2114"/>
                      <a:pt x="54" y="2462"/>
                    </a:cubicBezTo>
                    <a:cubicBezTo>
                      <a:pt x="90" y="2721"/>
                      <a:pt x="224" y="2899"/>
                      <a:pt x="688" y="3015"/>
                    </a:cubicBezTo>
                    <a:cubicBezTo>
                      <a:pt x="875" y="3051"/>
                      <a:pt x="1098" y="3087"/>
                      <a:pt x="1383" y="3113"/>
                    </a:cubicBezTo>
                    <a:cubicBezTo>
                      <a:pt x="1401" y="3113"/>
                      <a:pt x="1419" y="3113"/>
                      <a:pt x="1428" y="3122"/>
                    </a:cubicBezTo>
                    <a:cubicBezTo>
                      <a:pt x="1705" y="3140"/>
                      <a:pt x="1937" y="3158"/>
                      <a:pt x="2133" y="3167"/>
                    </a:cubicBezTo>
                    <a:cubicBezTo>
                      <a:pt x="2374" y="3176"/>
                      <a:pt x="2552" y="3176"/>
                      <a:pt x="2686" y="3176"/>
                    </a:cubicBezTo>
                    <a:lnTo>
                      <a:pt x="2855" y="3176"/>
                    </a:lnTo>
                    <a:cubicBezTo>
                      <a:pt x="3061" y="3176"/>
                      <a:pt x="3337" y="3167"/>
                      <a:pt x="3676" y="3140"/>
                    </a:cubicBezTo>
                    <a:cubicBezTo>
                      <a:pt x="3765" y="3131"/>
                      <a:pt x="3864" y="3122"/>
                      <a:pt x="3962" y="3113"/>
                    </a:cubicBezTo>
                    <a:cubicBezTo>
                      <a:pt x="4113" y="3105"/>
                      <a:pt x="4256" y="3087"/>
                      <a:pt x="4372" y="3069"/>
                    </a:cubicBezTo>
                    <a:cubicBezTo>
                      <a:pt x="5077" y="2953"/>
                      <a:pt x="5255" y="2766"/>
                      <a:pt x="5300" y="2462"/>
                    </a:cubicBezTo>
                    <a:cubicBezTo>
                      <a:pt x="5300" y="2418"/>
                      <a:pt x="5309" y="2364"/>
                      <a:pt x="5318" y="2293"/>
                    </a:cubicBezTo>
                    <a:lnTo>
                      <a:pt x="5318" y="2293"/>
                    </a:lnTo>
                    <a:cubicBezTo>
                      <a:pt x="5032" y="2302"/>
                      <a:pt x="4702" y="2311"/>
                      <a:pt x="4310" y="2311"/>
                    </a:cubicBezTo>
                    <a:cubicBezTo>
                      <a:pt x="4158" y="2302"/>
                      <a:pt x="4006" y="2302"/>
                      <a:pt x="3846" y="2302"/>
                    </a:cubicBezTo>
                    <a:cubicBezTo>
                      <a:pt x="3748" y="2293"/>
                      <a:pt x="3658" y="2293"/>
                      <a:pt x="3578" y="2284"/>
                    </a:cubicBezTo>
                    <a:cubicBezTo>
                      <a:pt x="3266" y="2248"/>
                      <a:pt x="3007" y="2168"/>
                      <a:pt x="2784" y="2052"/>
                    </a:cubicBezTo>
                    <a:cubicBezTo>
                      <a:pt x="2499" y="1900"/>
                      <a:pt x="2284" y="1686"/>
                      <a:pt x="2133" y="1454"/>
                    </a:cubicBezTo>
                    <a:cubicBezTo>
                      <a:pt x="1803" y="963"/>
                      <a:pt x="1731" y="366"/>
                      <a:pt x="1722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974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1494901-7F11-4DE3-8373-03F92FBB1554}"/>
              </a:ext>
            </a:extLst>
          </p:cNvPr>
          <p:cNvSpPr txBox="1"/>
          <p:nvPr/>
        </p:nvSpPr>
        <p:spPr>
          <a:xfrm>
            <a:off x="569844" y="54420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TỪ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54CB50-02FC-4201-9672-6157662B7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364" y="0"/>
            <a:ext cx="5758070" cy="19269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E8D9FF-8C39-42F6-A23B-DCF596C45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914" y="1926959"/>
            <a:ext cx="5784520" cy="16085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9668AB-F4BC-47A3-9108-425758449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365" y="3535515"/>
            <a:ext cx="5758069" cy="17443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60C8E2-D753-474B-92A9-05962087F6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364" y="5263915"/>
            <a:ext cx="5758070" cy="161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B87A21-E555-4169-B3EA-F113521329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270"/>
            <a:ext cx="12192000" cy="67387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08E874-5AD3-4B78-82CF-51F03969E8CC}"/>
              </a:ext>
            </a:extLst>
          </p:cNvPr>
          <p:cNvSpPr txBox="1"/>
          <p:nvPr/>
        </p:nvSpPr>
        <p:spPr>
          <a:xfrm>
            <a:off x="3776869" y="2743200"/>
            <a:ext cx="5009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GIÃN</a:t>
            </a:r>
            <a:endParaRPr lang="vi-VN" sz="7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12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E3D57A1-3828-4437-A7E8-DAC4438F0443}"/>
              </a:ext>
            </a:extLst>
          </p:cNvPr>
          <p:cNvSpPr txBox="1"/>
          <p:nvPr/>
        </p:nvSpPr>
        <p:spPr>
          <a:xfrm>
            <a:off x="198782" y="198783"/>
            <a:ext cx="2756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vi-VN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8D4AE9-7F03-43C5-9BF1-97AD2B4C1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4" y="1285461"/>
            <a:ext cx="9581321" cy="429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4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371BBB-26EC-4C47-A4D7-F0237B882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26" y="1060174"/>
            <a:ext cx="9316277" cy="466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15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6D8B00-D6ED-4203-9DB6-97C2AF840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70" y="1285875"/>
            <a:ext cx="993913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36E7E4-FB87-4C81-A99A-E698E5E63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30" y="1120084"/>
            <a:ext cx="9687339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24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OINSET2">
            <a:extLst>
              <a:ext uri="{FF2B5EF4-FFF2-40B4-BE49-F238E27FC236}">
                <a16:creationId xmlns:a16="http://schemas.microsoft.com/office/drawing/2014/main" id="{0E2A5053-46D6-48A0-BDBA-F8B7DF2E4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18" y="89045"/>
            <a:ext cx="2728278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POINSET2">
            <a:extLst>
              <a:ext uri="{FF2B5EF4-FFF2-40B4-BE49-F238E27FC236}">
                <a16:creationId xmlns:a16="http://schemas.microsoft.com/office/drawing/2014/main" id="{E139A77C-0109-472B-A654-D3BA38073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842727" y="-358257"/>
            <a:ext cx="1981200" cy="271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Bauernbar">
            <a:extLst>
              <a:ext uri="{FF2B5EF4-FFF2-40B4-BE49-F238E27FC236}">
                <a16:creationId xmlns:a16="http://schemas.microsoft.com/office/drawing/2014/main" id="{28C17C4A-FEFE-49FF-9EB9-B11A1E9B0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8252" y="5344967"/>
            <a:ext cx="7135495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EA9E5C-41F1-4AB3-B838-B7573E1392FB}"/>
              </a:ext>
            </a:extLst>
          </p:cNvPr>
          <p:cNvSpPr txBox="1"/>
          <p:nvPr/>
        </p:nvSpPr>
        <p:spPr>
          <a:xfrm>
            <a:off x="3233530" y="2173356"/>
            <a:ext cx="49430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vi-VN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57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35</Words>
  <Application>Microsoft Office PowerPoint</Application>
  <PresentationFormat>Widescreen</PresentationFormat>
  <Paragraphs>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VNI-Avo</vt:lpstr>
      <vt:lpstr>华康少女文字W5(P)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3</cp:revision>
  <dcterms:created xsi:type="dcterms:W3CDTF">2021-11-02T11:51:45Z</dcterms:created>
  <dcterms:modified xsi:type="dcterms:W3CDTF">2021-11-02T14:19:39Z</dcterms:modified>
</cp:coreProperties>
</file>